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6" r:id="rId2"/>
    <p:sldId id="415" r:id="rId3"/>
    <p:sldId id="402" r:id="rId4"/>
    <p:sldId id="413" r:id="rId5"/>
    <p:sldId id="414" r:id="rId6"/>
    <p:sldId id="403" r:id="rId7"/>
    <p:sldId id="404" r:id="rId8"/>
    <p:sldId id="405" r:id="rId9"/>
    <p:sldId id="406" r:id="rId10"/>
    <p:sldId id="407" r:id="rId11"/>
    <p:sldId id="408" r:id="rId12"/>
    <p:sldId id="409" r:id="rId13"/>
    <p:sldId id="412" r:id="rId14"/>
    <p:sldId id="410" r:id="rId15"/>
    <p:sldId id="411" r:id="rId16"/>
    <p:sldId id="334" r:id="rId17"/>
  </p:sldIdLst>
  <p:sldSz cx="9906000" cy="6858000" type="A4"/>
  <p:notesSz cx="6797675" cy="9926638"/>
  <p:defaultTextStyle>
    <a:defPPr>
      <a:defRPr lang="ja-JP"/>
    </a:defPPr>
    <a:lvl1pPr algn="l" rtl="0" fontAlgn="base">
      <a:spcBef>
        <a:spcPct val="0"/>
      </a:spcBef>
      <a:spcAft>
        <a:spcPct val="0"/>
      </a:spcAft>
      <a:defRPr kumimoji="1" kern="1200">
        <a:solidFill>
          <a:schemeClr val="tx1"/>
        </a:solidFill>
        <a:latin typeface="Arial Black" pitchFamily="34" charset="0"/>
        <a:ea typeface="HGP創英角ｺﾞｼｯｸUB"/>
        <a:cs typeface="Arial" charset="0"/>
      </a:defRPr>
    </a:lvl1pPr>
    <a:lvl2pPr marL="457200" algn="l" rtl="0" fontAlgn="base">
      <a:spcBef>
        <a:spcPct val="0"/>
      </a:spcBef>
      <a:spcAft>
        <a:spcPct val="0"/>
      </a:spcAft>
      <a:defRPr kumimoji="1" kern="1200">
        <a:solidFill>
          <a:schemeClr val="tx1"/>
        </a:solidFill>
        <a:latin typeface="Arial Black" pitchFamily="34" charset="0"/>
        <a:ea typeface="HGP創英角ｺﾞｼｯｸUB"/>
        <a:cs typeface="Arial" charset="0"/>
      </a:defRPr>
    </a:lvl2pPr>
    <a:lvl3pPr marL="914400" algn="l" rtl="0" fontAlgn="base">
      <a:spcBef>
        <a:spcPct val="0"/>
      </a:spcBef>
      <a:spcAft>
        <a:spcPct val="0"/>
      </a:spcAft>
      <a:defRPr kumimoji="1" kern="1200">
        <a:solidFill>
          <a:schemeClr val="tx1"/>
        </a:solidFill>
        <a:latin typeface="Arial Black" pitchFamily="34" charset="0"/>
        <a:ea typeface="HGP創英角ｺﾞｼｯｸUB"/>
        <a:cs typeface="Arial" charset="0"/>
      </a:defRPr>
    </a:lvl3pPr>
    <a:lvl4pPr marL="1371600" algn="l" rtl="0" fontAlgn="base">
      <a:spcBef>
        <a:spcPct val="0"/>
      </a:spcBef>
      <a:spcAft>
        <a:spcPct val="0"/>
      </a:spcAft>
      <a:defRPr kumimoji="1" kern="1200">
        <a:solidFill>
          <a:schemeClr val="tx1"/>
        </a:solidFill>
        <a:latin typeface="Arial Black" pitchFamily="34" charset="0"/>
        <a:ea typeface="HGP創英角ｺﾞｼｯｸUB"/>
        <a:cs typeface="Arial" charset="0"/>
      </a:defRPr>
    </a:lvl4pPr>
    <a:lvl5pPr marL="1828800" algn="l" rtl="0" fontAlgn="base">
      <a:spcBef>
        <a:spcPct val="0"/>
      </a:spcBef>
      <a:spcAft>
        <a:spcPct val="0"/>
      </a:spcAft>
      <a:defRPr kumimoji="1" kern="1200">
        <a:solidFill>
          <a:schemeClr val="tx1"/>
        </a:solidFill>
        <a:latin typeface="Arial Black" pitchFamily="34" charset="0"/>
        <a:ea typeface="HGP創英角ｺﾞｼｯｸUB"/>
        <a:cs typeface="Arial" charset="0"/>
      </a:defRPr>
    </a:lvl5pPr>
    <a:lvl6pPr marL="2286000" algn="l" defTabSz="914400" rtl="0" eaLnBrk="1" latinLnBrk="0" hangingPunct="1">
      <a:defRPr kumimoji="1" kern="1200">
        <a:solidFill>
          <a:schemeClr val="tx1"/>
        </a:solidFill>
        <a:latin typeface="Arial Black" pitchFamily="34" charset="0"/>
        <a:ea typeface="HGP創英角ｺﾞｼｯｸUB"/>
        <a:cs typeface="Arial" charset="0"/>
      </a:defRPr>
    </a:lvl6pPr>
    <a:lvl7pPr marL="2743200" algn="l" defTabSz="914400" rtl="0" eaLnBrk="1" latinLnBrk="0" hangingPunct="1">
      <a:defRPr kumimoji="1" kern="1200">
        <a:solidFill>
          <a:schemeClr val="tx1"/>
        </a:solidFill>
        <a:latin typeface="Arial Black" pitchFamily="34" charset="0"/>
        <a:ea typeface="HGP創英角ｺﾞｼｯｸUB"/>
        <a:cs typeface="Arial" charset="0"/>
      </a:defRPr>
    </a:lvl7pPr>
    <a:lvl8pPr marL="3200400" algn="l" defTabSz="914400" rtl="0" eaLnBrk="1" latinLnBrk="0" hangingPunct="1">
      <a:defRPr kumimoji="1" kern="1200">
        <a:solidFill>
          <a:schemeClr val="tx1"/>
        </a:solidFill>
        <a:latin typeface="Arial Black" pitchFamily="34" charset="0"/>
        <a:ea typeface="HGP創英角ｺﾞｼｯｸUB"/>
        <a:cs typeface="Arial" charset="0"/>
      </a:defRPr>
    </a:lvl8pPr>
    <a:lvl9pPr marL="3657600" algn="l" defTabSz="914400" rtl="0" eaLnBrk="1" latinLnBrk="0" hangingPunct="1">
      <a:defRPr kumimoji="1" kern="1200">
        <a:solidFill>
          <a:schemeClr val="tx1"/>
        </a:solidFill>
        <a:latin typeface="Arial Black" pitchFamily="34" charset="0"/>
        <a:ea typeface="HGP創英角ｺﾞｼｯｸUB"/>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CCFFFF"/>
    <a:srgbClr val="FFCCFF"/>
    <a:srgbClr val="99FF66"/>
    <a:srgbClr val="FFFFFF"/>
    <a:srgbClr val="FFFF99"/>
    <a:srgbClr val="FF0000"/>
    <a:srgbClr val="FF9999"/>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54" autoAdjust="0"/>
    <p:restoredTop sz="93994" autoAdjust="0"/>
  </p:normalViewPr>
  <p:slideViewPr>
    <p:cSldViewPr>
      <p:cViewPr varScale="1">
        <p:scale>
          <a:sx n="73" d="100"/>
          <a:sy n="73" d="100"/>
        </p:scale>
        <p:origin x="-810" y="-102"/>
      </p:cViewPr>
      <p:guideLst>
        <p:guide orient="horz" pos="2160"/>
        <p:guide pos="3120"/>
      </p:guideLst>
    </p:cSldViewPr>
  </p:slideViewPr>
  <p:outlineViewPr>
    <p:cViewPr>
      <p:scale>
        <a:sx n="33" d="100"/>
        <a:sy n="33" d="100"/>
      </p:scale>
      <p:origin x="0" y="4956"/>
    </p:cViewPr>
  </p:outlineViewPr>
  <p:notesTextViewPr>
    <p:cViewPr>
      <p:scale>
        <a:sx n="120" d="100"/>
        <a:sy n="120" d="100"/>
      </p:scale>
      <p:origin x="0" y="0"/>
    </p:cViewPr>
  </p:notesTextViewPr>
  <p:sorterViewPr>
    <p:cViewPr>
      <p:scale>
        <a:sx n="66" d="100"/>
        <a:sy n="66" d="100"/>
      </p:scale>
      <p:origin x="0" y="2196"/>
    </p:cViewPr>
  </p:sorterViewPr>
  <p:notesViewPr>
    <p:cSldViewPr>
      <p:cViewPr varScale="1">
        <p:scale>
          <a:sx n="61" d="100"/>
          <a:sy n="61" d="100"/>
        </p:scale>
        <p:origin x="-2862" y="-7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44813" cy="496888"/>
          </a:xfrm>
          <a:prstGeom prst="rect">
            <a:avLst/>
          </a:prstGeom>
          <a:noFill/>
          <a:ln>
            <a:noFill/>
          </a:ln>
          <a:effectLst/>
          <a:extLst/>
        </p:spPr>
        <p:txBody>
          <a:bodyPr vert="horz" wrap="square" lIns="92093" tIns="46047" rIns="92093" bIns="46047" numCol="1" anchor="t" anchorCtr="0" compatLnSpc="1">
            <a:prstTxWarp prst="textNoShape">
              <a:avLst/>
            </a:prstTxWarp>
          </a:bodyPr>
          <a:lstStyle>
            <a:lvl1pPr defTabSz="920750">
              <a:defRPr sz="1200">
                <a:latin typeface="Arial" charset="0"/>
                <a:ea typeface="ＭＳ Ｐゴシック" pitchFamily="50" charset="-128"/>
                <a:cs typeface="+mn-cs"/>
              </a:defRPr>
            </a:lvl1pPr>
          </a:lstStyle>
          <a:p>
            <a:pPr>
              <a:defRPr/>
            </a:pPr>
            <a:endParaRPr lang="en-US" altLang="ja-JP"/>
          </a:p>
        </p:txBody>
      </p:sp>
      <p:sp>
        <p:nvSpPr>
          <p:cNvPr id="52227" name="Rectangle 3"/>
          <p:cNvSpPr>
            <a:spLocks noGrp="1" noChangeArrowheads="1"/>
          </p:cNvSpPr>
          <p:nvPr>
            <p:ph type="dt" idx="1"/>
          </p:nvPr>
        </p:nvSpPr>
        <p:spPr bwMode="auto">
          <a:xfrm>
            <a:off x="3851275" y="0"/>
            <a:ext cx="2944813" cy="496888"/>
          </a:xfrm>
          <a:prstGeom prst="rect">
            <a:avLst/>
          </a:prstGeom>
          <a:noFill/>
          <a:ln>
            <a:noFill/>
          </a:ln>
          <a:effectLst/>
          <a:extLst/>
        </p:spPr>
        <p:txBody>
          <a:bodyPr vert="horz" wrap="square" lIns="92093" tIns="46047" rIns="92093" bIns="46047" numCol="1" anchor="t" anchorCtr="0" compatLnSpc="1">
            <a:prstTxWarp prst="textNoShape">
              <a:avLst/>
            </a:prstTxWarp>
          </a:bodyPr>
          <a:lstStyle>
            <a:lvl1pPr algn="r" defTabSz="920750">
              <a:defRPr sz="1200">
                <a:latin typeface="Arial" charset="0"/>
                <a:ea typeface="ＭＳ Ｐゴシック" pitchFamily="50" charset="-128"/>
                <a:cs typeface="+mn-cs"/>
              </a:defRPr>
            </a:lvl1pPr>
          </a:lstStyle>
          <a:p>
            <a:pPr>
              <a:defRPr/>
            </a:pPr>
            <a:endParaRPr lang="en-US" altLang="ja-JP"/>
          </a:p>
        </p:txBody>
      </p:sp>
      <p:sp>
        <p:nvSpPr>
          <p:cNvPr id="13316" name="Rectangle 4"/>
          <p:cNvSpPr>
            <a:spLocks noGrp="1" noRot="1" noChangeAspect="1" noChangeArrowheads="1" noTextEdit="1"/>
          </p:cNvSpPr>
          <p:nvPr>
            <p:ph type="sldImg" idx="2"/>
          </p:nvPr>
        </p:nvSpPr>
        <p:spPr bwMode="auto">
          <a:xfrm>
            <a:off x="712788" y="744538"/>
            <a:ext cx="5376862" cy="3722687"/>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79450" y="4714875"/>
            <a:ext cx="5438775" cy="4467225"/>
          </a:xfrm>
          <a:prstGeom prst="rect">
            <a:avLst/>
          </a:prstGeom>
          <a:noFill/>
          <a:ln>
            <a:noFill/>
          </a:ln>
          <a:effectLst/>
          <a:extLst/>
        </p:spPr>
        <p:txBody>
          <a:bodyPr vert="horz" wrap="square" lIns="92093" tIns="46047" rIns="92093" bIns="46047"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2230" name="Rectangle 6"/>
          <p:cNvSpPr>
            <a:spLocks noGrp="1" noChangeArrowheads="1"/>
          </p:cNvSpPr>
          <p:nvPr>
            <p:ph type="ftr" sz="quarter" idx="4"/>
          </p:nvPr>
        </p:nvSpPr>
        <p:spPr bwMode="auto">
          <a:xfrm>
            <a:off x="0" y="9428163"/>
            <a:ext cx="2944813" cy="496887"/>
          </a:xfrm>
          <a:prstGeom prst="rect">
            <a:avLst/>
          </a:prstGeom>
          <a:noFill/>
          <a:ln>
            <a:noFill/>
          </a:ln>
          <a:effectLst/>
          <a:extLst/>
        </p:spPr>
        <p:txBody>
          <a:bodyPr vert="horz" wrap="square" lIns="92093" tIns="46047" rIns="92093" bIns="46047" numCol="1" anchor="b" anchorCtr="0" compatLnSpc="1">
            <a:prstTxWarp prst="textNoShape">
              <a:avLst/>
            </a:prstTxWarp>
          </a:bodyPr>
          <a:lstStyle>
            <a:lvl1pPr defTabSz="920750">
              <a:defRPr sz="1200">
                <a:latin typeface="Arial" charset="0"/>
                <a:ea typeface="ＭＳ Ｐゴシック" pitchFamily="50" charset="-128"/>
                <a:cs typeface="+mn-cs"/>
              </a:defRPr>
            </a:lvl1pPr>
          </a:lstStyle>
          <a:p>
            <a:pPr>
              <a:defRPr/>
            </a:pPr>
            <a:endParaRPr lang="en-US" altLang="ja-JP"/>
          </a:p>
        </p:txBody>
      </p:sp>
      <p:sp>
        <p:nvSpPr>
          <p:cNvPr id="52231" name="Rectangle 7"/>
          <p:cNvSpPr>
            <a:spLocks noGrp="1" noChangeArrowheads="1"/>
          </p:cNvSpPr>
          <p:nvPr>
            <p:ph type="sldNum" sz="quarter" idx="5"/>
          </p:nvPr>
        </p:nvSpPr>
        <p:spPr bwMode="auto">
          <a:xfrm>
            <a:off x="3851275" y="9428163"/>
            <a:ext cx="2944813" cy="496887"/>
          </a:xfrm>
          <a:prstGeom prst="rect">
            <a:avLst/>
          </a:prstGeom>
          <a:noFill/>
          <a:ln>
            <a:noFill/>
          </a:ln>
          <a:effectLst/>
          <a:extLst/>
        </p:spPr>
        <p:txBody>
          <a:bodyPr vert="horz" wrap="square" lIns="92093" tIns="46047" rIns="92093" bIns="46047" numCol="1" anchor="b" anchorCtr="0" compatLnSpc="1">
            <a:prstTxWarp prst="textNoShape">
              <a:avLst/>
            </a:prstTxWarp>
          </a:bodyPr>
          <a:lstStyle>
            <a:lvl1pPr algn="r" defTabSz="920750">
              <a:defRPr sz="1200">
                <a:latin typeface="Arial" charset="0"/>
                <a:ea typeface="ＭＳ Ｐゴシック" pitchFamily="50" charset="-128"/>
                <a:cs typeface="+mn-cs"/>
              </a:defRPr>
            </a:lvl1pPr>
          </a:lstStyle>
          <a:p>
            <a:pPr>
              <a:defRPr/>
            </a:pPr>
            <a:fld id="{0F3B6801-CCBA-407C-A155-D65C2C9EF355}" type="slidenum">
              <a:rPr lang="en-US" altLang="ja-JP"/>
              <a:pPr>
                <a:defRPr/>
              </a:pPr>
              <a:t>‹#›</a:t>
            </a:fld>
            <a:endParaRPr lang="en-US" altLang="ja-JP"/>
          </a:p>
        </p:txBody>
      </p:sp>
    </p:spTree>
    <p:extLst>
      <p:ext uri="{BB962C8B-B14F-4D97-AF65-F5344CB8AC3E}">
        <p14:creationId xmlns:p14="http://schemas.microsoft.com/office/powerpoint/2010/main" val="18663895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S PMincho"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S PMincho"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S PMincho"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S PMincho"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S PMincho"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スライド イメージ プレースホルダー 1"/>
          <p:cNvSpPr>
            <a:spLocks noGrp="1" noRot="1" noChangeAspect="1"/>
          </p:cNvSpPr>
          <p:nvPr>
            <p:ph type="sldImg"/>
          </p:nvPr>
        </p:nvSpPr>
        <p:spPr>
          <a:ln/>
        </p:spPr>
      </p:sp>
      <p:sp>
        <p:nvSpPr>
          <p:cNvPr id="15362" name="ノート プレースホルダー 2"/>
          <p:cNvSpPr>
            <a:spLocks noGrp="1"/>
          </p:cNvSpPr>
          <p:nvPr>
            <p:ph type="body" idx="1"/>
          </p:nvPr>
        </p:nvSpPr>
        <p:spPr>
          <a:noFill/>
        </p:spPr>
        <p:txBody>
          <a:bodyPr/>
          <a:lstStyle/>
          <a:p>
            <a:pPr eaLnBrk="1" hangingPunct="1"/>
            <a:endParaRPr lang="en-US" altLang="ja-JP" sz="1200" dirty="0" smtClean="0"/>
          </a:p>
        </p:txBody>
      </p:sp>
      <p:sp>
        <p:nvSpPr>
          <p:cNvPr id="15363" name="スライド番号プレースホルダー 3"/>
          <p:cNvSpPr>
            <a:spLocks noGrp="1"/>
          </p:cNvSpPr>
          <p:nvPr>
            <p:ph type="sldNum" sz="quarter" idx="5"/>
          </p:nvPr>
        </p:nvSpPr>
        <p:spPr>
          <a:noFill/>
          <a:ln>
            <a:miter lim="800000"/>
            <a:headEnd/>
            <a:tailEnd/>
          </a:ln>
        </p:spPr>
        <p:txBody>
          <a:bodyPr/>
          <a:lstStyle/>
          <a:p>
            <a:fld id="{B70FFF47-8AA8-482D-BD52-FC29C1AE6BCB}" type="slidenum">
              <a:rPr lang="en-US" altLang="ja-JP" smtClean="0">
                <a:ea typeface="MS PGothic" pitchFamily="34" charset="-128"/>
                <a:cs typeface="HGP創英角ｺﾞｼｯｸUB"/>
              </a:rPr>
              <a:pPr/>
              <a:t>1</a:t>
            </a:fld>
            <a:endParaRPr lang="en-US" altLang="ja-JP" smtClean="0">
              <a:ea typeface="MS PGothic" pitchFamily="34" charset="-128"/>
              <a:cs typeface="HGP創英角ｺﾞｼｯｸUB"/>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1D71F4-D6EA-4874-8B49-5D9A433C6A7B}" type="slidenum">
              <a:rPr lang="en-US" altLang="ja-JP"/>
              <a:pPr/>
              <a:t>16</a:t>
            </a:fld>
            <a:endParaRPr lang="en-US" altLang="ja-JP"/>
          </a:p>
        </p:txBody>
      </p:sp>
      <p:sp>
        <p:nvSpPr>
          <p:cNvPr id="134146" name="Rectangle 2"/>
          <p:cNvSpPr>
            <a:spLocks noGrp="1" noRot="1" noChangeAspect="1" noChangeArrowheads="1" noTextEdit="1"/>
          </p:cNvSpPr>
          <p:nvPr>
            <p:ph type="sldImg"/>
          </p:nvPr>
        </p:nvSpPr>
        <p:spPr>
          <a:xfrm>
            <a:off x="712788" y="744538"/>
            <a:ext cx="5376862" cy="3722687"/>
          </a:xfrm>
          <a:ln/>
        </p:spPr>
      </p:sp>
      <p:sp>
        <p:nvSpPr>
          <p:cNvPr id="134147" name="Rectangle 3"/>
          <p:cNvSpPr>
            <a:spLocks noGrp="1" noChangeArrowheads="1"/>
          </p:cNvSpPr>
          <p:nvPr>
            <p:ph type="body" idx="1"/>
          </p:nvPr>
        </p:nvSpPr>
        <p:spPr/>
        <p:txBody>
          <a:bodyPr/>
          <a:lstStyle/>
          <a:p>
            <a:endParaRPr lang="en-US" altLang="ja-JP"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lvl1pPr>
              <a:defRPr>
                <a:latin typeface="Arial Black" panose="020B0A04020102020204" pitchFamily="34" charset="0"/>
              </a:defRPr>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atin typeface="Arial Black" panose="020B0A0402010202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A97711F-47ED-4240-BB7F-C11790DE3550}" type="slidenum">
              <a:rPr lang="en-US" altLang="ja-JP"/>
              <a:pPr>
                <a:defRPr/>
              </a:pPr>
              <a:t>‹#›</a:t>
            </a:fld>
            <a:endParaRPr lang="en-US" altLang="ja-JP"/>
          </a:p>
        </p:txBody>
      </p:sp>
      <p:sp>
        <p:nvSpPr>
          <p:cNvPr id="7" name="Rectangle 6"/>
          <p:cNvSpPr>
            <a:spLocks noGrp="1" noChangeArrowheads="1"/>
          </p:cNvSpPr>
          <p:nvPr>
            <p:ph type="sldNum" sz="quarter" idx="13"/>
          </p:nvPr>
        </p:nvSpPr>
        <p:spPr>
          <a:ln/>
        </p:spPr>
        <p:txBody>
          <a:bodyPr/>
          <a:lstStyle>
            <a:lvl1pPr>
              <a:defRPr/>
            </a:lvl1pPr>
          </a:lstStyle>
          <a:p>
            <a:pPr>
              <a:defRPr/>
            </a:pPr>
            <a:fld id="{DB45256B-4AEA-46A5-A59C-5BE20391C22E}"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B559F4E-C386-4839-824F-257F14ACA0DB}" type="slidenum">
              <a:rPr lang="en-US" altLang="ja-JP"/>
              <a:pPr>
                <a:defRPr/>
              </a:pPr>
              <a:t>‹#›</a:t>
            </a:fld>
            <a:endParaRPr lang="en-US" altLang="ja-JP"/>
          </a:p>
        </p:txBody>
      </p:sp>
      <p:sp>
        <p:nvSpPr>
          <p:cNvPr id="7" name="Rectangle 6"/>
          <p:cNvSpPr>
            <a:spLocks noGrp="1" noChangeArrowheads="1"/>
          </p:cNvSpPr>
          <p:nvPr>
            <p:ph type="sldNum" sz="quarter" idx="13"/>
          </p:nvPr>
        </p:nvSpPr>
        <p:spPr>
          <a:ln/>
        </p:spPr>
        <p:txBody>
          <a:bodyPr/>
          <a:lstStyle>
            <a:lvl1pPr>
              <a:defRPr/>
            </a:lvl1pPr>
          </a:lstStyle>
          <a:p>
            <a:pPr>
              <a:defRPr/>
            </a:pPr>
            <a:fld id="{AC0B7209-DB33-4B25-98F4-F5BBEE73629A}"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91375" y="0"/>
            <a:ext cx="2232025" cy="6126163"/>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0"/>
            <a:ext cx="6543675" cy="612616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D6189DD-F51E-4866-A56E-0834125C70C3}" type="slidenum">
              <a:rPr lang="en-US" altLang="ja-JP"/>
              <a:pPr>
                <a:defRPr/>
              </a:pPr>
              <a:t>‹#›</a:t>
            </a:fld>
            <a:endParaRPr lang="en-US" altLang="ja-JP"/>
          </a:p>
        </p:txBody>
      </p:sp>
      <p:sp>
        <p:nvSpPr>
          <p:cNvPr id="7" name="Rectangle 6"/>
          <p:cNvSpPr>
            <a:spLocks noGrp="1" noChangeArrowheads="1"/>
          </p:cNvSpPr>
          <p:nvPr>
            <p:ph type="sldNum" sz="quarter" idx="13"/>
          </p:nvPr>
        </p:nvSpPr>
        <p:spPr>
          <a:ln/>
        </p:spPr>
        <p:txBody>
          <a:bodyPr/>
          <a:lstStyle>
            <a:lvl1pPr>
              <a:defRPr/>
            </a:lvl1pPr>
          </a:lstStyle>
          <a:p>
            <a:pPr>
              <a:defRPr/>
            </a:pPr>
            <a:fld id="{5AE5E8E0-96EB-49E6-A421-4A2993C4C547}"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D64F754-0F77-4017-84B3-E69F1C115EDE}" type="slidenum">
              <a:rPr lang="en-US" altLang="ja-JP"/>
              <a:pPr>
                <a:defRPr/>
              </a:pPr>
              <a:t>‹#›</a:t>
            </a:fld>
            <a:endParaRPr lang="en-US" altLang="ja-JP"/>
          </a:p>
        </p:txBody>
      </p:sp>
      <p:sp>
        <p:nvSpPr>
          <p:cNvPr id="7" name="Rectangle 6"/>
          <p:cNvSpPr>
            <a:spLocks noGrp="1" noChangeArrowheads="1"/>
          </p:cNvSpPr>
          <p:nvPr>
            <p:ph type="sldNum" sz="quarter" idx="13"/>
          </p:nvPr>
        </p:nvSpPr>
        <p:spPr>
          <a:ln/>
        </p:spPr>
        <p:txBody>
          <a:bodyPr/>
          <a:lstStyle>
            <a:lvl1pPr>
              <a:defRPr/>
            </a:lvl1pPr>
          </a:lstStyle>
          <a:p>
            <a:pPr>
              <a:defRPr/>
            </a:pPr>
            <a:fld id="{61C11DCB-A4E3-4C84-8FE9-4E49788F80B9}"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AC92C05-ECB6-407A-9B16-E1E37A9DB803}" type="slidenum">
              <a:rPr lang="en-US" altLang="ja-JP"/>
              <a:pPr>
                <a:defRPr/>
              </a:pPr>
              <a:t>‹#›</a:t>
            </a:fld>
            <a:endParaRPr lang="en-US" altLang="ja-JP"/>
          </a:p>
        </p:txBody>
      </p:sp>
      <p:sp>
        <p:nvSpPr>
          <p:cNvPr id="7" name="Rectangle 6"/>
          <p:cNvSpPr>
            <a:spLocks noGrp="1" noChangeArrowheads="1"/>
          </p:cNvSpPr>
          <p:nvPr>
            <p:ph type="sldNum" sz="quarter" idx="13"/>
          </p:nvPr>
        </p:nvSpPr>
        <p:spPr>
          <a:ln/>
        </p:spPr>
        <p:txBody>
          <a:bodyPr/>
          <a:lstStyle>
            <a:lvl1pPr>
              <a:defRPr/>
            </a:lvl1pPr>
          </a:lstStyle>
          <a:p>
            <a:pPr>
              <a:defRPr/>
            </a:pPr>
            <a:fld id="{DA5248CC-21DD-462E-B989-E199AAE42062}"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981075"/>
            <a:ext cx="43815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981075"/>
            <a:ext cx="43815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FD25ECD7-5794-405F-8BF9-14F62CF1A3ED}" type="slidenum">
              <a:rPr lang="en-US" altLang="ja-JP"/>
              <a:pPr>
                <a:defRPr/>
              </a:pPr>
              <a:t>‹#›</a:t>
            </a:fld>
            <a:endParaRPr lang="en-US" altLang="ja-JP"/>
          </a:p>
        </p:txBody>
      </p:sp>
      <p:sp>
        <p:nvSpPr>
          <p:cNvPr id="8" name="Rectangle 6"/>
          <p:cNvSpPr>
            <a:spLocks noGrp="1" noChangeArrowheads="1"/>
          </p:cNvSpPr>
          <p:nvPr>
            <p:ph type="sldNum" sz="quarter" idx="13"/>
          </p:nvPr>
        </p:nvSpPr>
        <p:spPr>
          <a:ln/>
        </p:spPr>
        <p:txBody>
          <a:bodyPr/>
          <a:lstStyle>
            <a:lvl1pPr>
              <a:defRPr/>
            </a:lvl1pPr>
          </a:lstStyle>
          <a:p>
            <a:pPr>
              <a:defRPr/>
            </a:pPr>
            <a:fld id="{57C8189E-F97F-4F71-944C-06BBA6BB418A}"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2F0F0D97-3469-453C-9EBF-AD5C02F1212F}" type="slidenum">
              <a:rPr lang="en-US" altLang="ja-JP"/>
              <a:pPr>
                <a:defRPr/>
              </a:pPr>
              <a:t>‹#›</a:t>
            </a:fld>
            <a:endParaRPr lang="en-US" altLang="ja-JP"/>
          </a:p>
        </p:txBody>
      </p:sp>
      <p:sp>
        <p:nvSpPr>
          <p:cNvPr id="10" name="Rectangle 6"/>
          <p:cNvSpPr>
            <a:spLocks noGrp="1" noChangeArrowheads="1"/>
          </p:cNvSpPr>
          <p:nvPr>
            <p:ph type="sldNum" sz="quarter" idx="13"/>
          </p:nvPr>
        </p:nvSpPr>
        <p:spPr>
          <a:ln/>
        </p:spPr>
        <p:txBody>
          <a:bodyPr/>
          <a:lstStyle>
            <a:lvl1pPr>
              <a:defRPr/>
            </a:lvl1pPr>
          </a:lstStyle>
          <a:p>
            <a:pPr>
              <a:defRPr/>
            </a:pPr>
            <a:fld id="{B43C97EA-9CAA-4225-8EF5-9B151C111B05}"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3F8D6354-3EEE-4794-A39E-06E911FAB600}" type="slidenum">
              <a:rPr lang="en-US" altLang="ja-JP"/>
              <a:pPr>
                <a:defRPr/>
              </a:pPr>
              <a:t>‹#›</a:t>
            </a:fld>
            <a:endParaRPr lang="en-US" altLang="ja-JP"/>
          </a:p>
        </p:txBody>
      </p:sp>
      <p:sp>
        <p:nvSpPr>
          <p:cNvPr id="6" name="Rectangle 6"/>
          <p:cNvSpPr>
            <a:spLocks noGrp="1" noChangeArrowheads="1"/>
          </p:cNvSpPr>
          <p:nvPr>
            <p:ph type="sldNum" sz="quarter" idx="13"/>
          </p:nvPr>
        </p:nvSpPr>
        <p:spPr>
          <a:ln/>
        </p:spPr>
        <p:txBody>
          <a:bodyPr/>
          <a:lstStyle>
            <a:lvl1pPr>
              <a:defRPr/>
            </a:lvl1pPr>
          </a:lstStyle>
          <a:p>
            <a:pPr>
              <a:defRPr/>
            </a:pPr>
            <a:fld id="{3242473E-DB63-4808-914E-A92E228022A9}"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71C62CF4-7672-4193-A99D-CFBA301C1B98}" type="slidenum">
              <a:rPr lang="en-US" altLang="ja-JP"/>
              <a:pPr>
                <a:defRPr/>
              </a:pPr>
              <a:t>‹#›</a:t>
            </a:fld>
            <a:endParaRPr lang="en-US" altLang="ja-JP"/>
          </a:p>
        </p:txBody>
      </p:sp>
      <p:sp>
        <p:nvSpPr>
          <p:cNvPr id="5" name="Rectangle 6"/>
          <p:cNvSpPr>
            <a:spLocks noGrp="1" noChangeArrowheads="1"/>
          </p:cNvSpPr>
          <p:nvPr>
            <p:ph type="sldNum" sz="quarter" idx="13"/>
          </p:nvPr>
        </p:nvSpPr>
        <p:spPr>
          <a:ln/>
        </p:spPr>
        <p:txBody>
          <a:bodyPr/>
          <a:lstStyle>
            <a:lvl1pPr>
              <a:defRPr/>
            </a:lvl1pPr>
          </a:lstStyle>
          <a:p>
            <a:pPr>
              <a:defRPr/>
            </a:pPr>
            <a:fld id="{68AE05E1-F09B-471F-81C1-4D3760FB321B}"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4FDB38F-A932-4FA3-9D00-5C958D8AACD5}" type="slidenum">
              <a:rPr lang="en-US" altLang="ja-JP"/>
              <a:pPr>
                <a:defRPr/>
              </a:pPr>
              <a:t>‹#›</a:t>
            </a:fld>
            <a:endParaRPr lang="en-US" altLang="ja-JP"/>
          </a:p>
        </p:txBody>
      </p:sp>
      <p:sp>
        <p:nvSpPr>
          <p:cNvPr id="8" name="Rectangle 6"/>
          <p:cNvSpPr>
            <a:spLocks noGrp="1" noChangeArrowheads="1"/>
          </p:cNvSpPr>
          <p:nvPr>
            <p:ph type="sldNum" sz="quarter" idx="13"/>
          </p:nvPr>
        </p:nvSpPr>
        <p:spPr>
          <a:ln/>
        </p:spPr>
        <p:txBody>
          <a:bodyPr/>
          <a:lstStyle>
            <a:lvl1pPr>
              <a:defRPr/>
            </a:lvl1pPr>
          </a:lstStyle>
          <a:p>
            <a:pPr>
              <a:defRPr/>
            </a:pPr>
            <a:fld id="{75A05DBF-1F76-4418-8754-AF6C2D30D878}"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3028E7D-D7A8-4ECA-8053-5DFB256A03B4}" type="slidenum">
              <a:rPr lang="en-US" altLang="ja-JP"/>
              <a:pPr>
                <a:defRPr/>
              </a:pPr>
              <a:t>‹#›</a:t>
            </a:fld>
            <a:endParaRPr lang="en-US" altLang="ja-JP"/>
          </a:p>
        </p:txBody>
      </p:sp>
      <p:sp>
        <p:nvSpPr>
          <p:cNvPr id="8" name="Rectangle 6"/>
          <p:cNvSpPr>
            <a:spLocks noGrp="1" noChangeArrowheads="1"/>
          </p:cNvSpPr>
          <p:nvPr>
            <p:ph type="sldNum" sz="quarter" idx="13"/>
          </p:nvPr>
        </p:nvSpPr>
        <p:spPr>
          <a:ln/>
        </p:spPr>
        <p:txBody>
          <a:bodyPr/>
          <a:lstStyle>
            <a:lvl1pPr>
              <a:defRPr/>
            </a:lvl1pPr>
          </a:lstStyle>
          <a:p>
            <a:pPr>
              <a:defRPr/>
            </a:pPr>
            <a:fld id="{8211EF4C-86F2-422A-8D02-6D380153A516}"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95300" y="981075"/>
            <a:ext cx="8915400" cy="5145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Arial Black" panose="020B0A04020102020204" pitchFamily="34" charset="0"/>
                <a:ea typeface="HGP創英角ｺﾞｼｯｸUB" pitchFamily="50" charset="-128"/>
                <a:cs typeface="+mn-cs"/>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Arial Black" panose="020B0A04020102020204" pitchFamily="34" charset="0"/>
                <a:ea typeface="HGP創英角ｺﾞｼｯｸUB" pitchFamily="50" charset="-128"/>
                <a:cs typeface="+mn-cs"/>
              </a:defRPr>
            </a:lvl1pPr>
          </a:lstStyle>
          <a:p>
            <a:pPr>
              <a:defRPr/>
            </a:pPr>
            <a:endParaRPr lang="en-US" altLang="ja-JP"/>
          </a:p>
        </p:txBody>
      </p:sp>
      <p:sp>
        <p:nvSpPr>
          <p:cNvPr id="1031" name="Rectangle 7"/>
          <p:cNvSpPr>
            <a:spLocks noChangeArrowheads="1"/>
          </p:cNvSpPr>
          <p:nvPr userDrawn="1"/>
        </p:nvSpPr>
        <p:spPr bwMode="auto">
          <a:xfrm>
            <a:off x="0" y="-12700"/>
            <a:ext cx="9906000" cy="655638"/>
          </a:xfrm>
          <a:prstGeom prst="rect">
            <a:avLst/>
          </a:prstGeom>
          <a:solidFill>
            <a:schemeClr val="accent2"/>
          </a:solidFill>
          <a:ln>
            <a:noFill/>
          </a:ln>
          <a:effectLst/>
          <a:extLst/>
        </p:spPr>
        <p:txBody>
          <a:bodyPr wrap="none" anchor="ctr"/>
          <a:lstStyle/>
          <a:p>
            <a:pPr>
              <a:defRPr/>
            </a:pPr>
            <a:endParaRPr lang="ja-JP" altLang="en-US">
              <a:latin typeface="Arial Black" panose="020B0A04020102020204" pitchFamily="34" charset="0"/>
              <a:ea typeface="HGP創英角ｺﾞｼｯｸUB" pitchFamily="50" charset="-128"/>
              <a:cs typeface="+mn-cs"/>
            </a:endParaRPr>
          </a:p>
        </p:txBody>
      </p:sp>
      <p:sp>
        <p:nvSpPr>
          <p:cNvPr id="1030" name="Rectangle 2"/>
          <p:cNvSpPr>
            <a:spLocks noGrp="1" noChangeArrowheads="1"/>
          </p:cNvSpPr>
          <p:nvPr>
            <p:ph type="title"/>
          </p:nvPr>
        </p:nvSpPr>
        <p:spPr bwMode="auto">
          <a:xfrm>
            <a:off x="508000" y="0"/>
            <a:ext cx="8915400" cy="6207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 name="Rectangle 6"/>
          <p:cNvSpPr>
            <a:spLocks noGrp="1" noChangeArrowheads="1"/>
          </p:cNvSpPr>
          <p:nvPr>
            <p:ph type="sldNum" sz="quarter" idx="4"/>
          </p:nvPr>
        </p:nvSpPr>
        <p:spPr bwMode="auto">
          <a:xfrm>
            <a:off x="9280525" y="398463"/>
            <a:ext cx="557213" cy="2413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000">
                <a:solidFill>
                  <a:schemeClr val="bg1"/>
                </a:solidFill>
                <a:latin typeface="Arial Black" panose="020B0A04020102020204" pitchFamily="34" charset="0"/>
                <a:ea typeface="HGP創英角ｺﾞｼｯｸUB" pitchFamily="50" charset="-128"/>
                <a:cs typeface="+mn-cs"/>
              </a:defRPr>
            </a:lvl1pPr>
          </a:lstStyle>
          <a:p>
            <a:pPr>
              <a:defRPr/>
            </a:pPr>
            <a:fld id="{0BEE78F9-31F7-465C-9978-E4FE8750209E}" type="slidenum">
              <a:rPr lang="en-US" altLang="ja-JP" smtClean="0"/>
              <a:pPr>
                <a:defRPr/>
              </a:pPr>
              <a:t>‹#›</a:t>
            </a:fld>
            <a:endParaRPr lang="en-US" altLang="ja-JP"/>
          </a:p>
        </p:txBody>
      </p:sp>
      <p:sp>
        <p:nvSpPr>
          <p:cNvPr id="3" name="Rectangle 6"/>
          <p:cNvSpPr>
            <a:spLocks noGrp="1" noChangeArrowheads="1"/>
          </p:cNvSpPr>
          <p:nvPr>
            <p:ph type="sldNum" sz="quarter" idx="4"/>
          </p:nvPr>
        </p:nvSpPr>
        <p:spPr bwMode="auto">
          <a:xfrm>
            <a:off x="9280525" y="398463"/>
            <a:ext cx="557213" cy="241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bg1"/>
                </a:solidFill>
                <a:latin typeface="Arial Black" panose="020B0A04020102020204" pitchFamily="34" charset="0"/>
                <a:ea typeface="HGP創英角ｺﾞｼｯｸUB" pitchFamily="50" charset="-128"/>
                <a:cs typeface="+mn-cs"/>
              </a:defRPr>
            </a:lvl1pPr>
          </a:lstStyle>
          <a:p>
            <a:pPr>
              <a:defRPr/>
            </a:pPr>
            <a:fld id="{D7D56900-BCAA-4D83-ADD0-48C2724BD7FF}" type="slidenum">
              <a:rPr lang="en-US" altLang="ja-JP" smtClean="0"/>
              <a:pPr>
                <a:defRPr/>
              </a:pPr>
              <a:t>‹#›</a:t>
            </a:fld>
            <a:endParaRPr lang="en-US" altLang="ja-JP"/>
          </a:p>
        </p:txBody>
      </p:sp>
      <p:pic>
        <p:nvPicPr>
          <p:cNvPr id="1032" name="Picture 11"/>
          <p:cNvPicPr>
            <a:picLocks noChangeAspect="1" noChangeArrowheads="1"/>
          </p:cNvPicPr>
          <p:nvPr userDrawn="1"/>
        </p:nvPicPr>
        <p:blipFill>
          <a:blip r:embed="rId13" cstate="print"/>
          <a:srcRect l="66631" t="-24794" r="18571" b="-25620"/>
          <a:stretch>
            <a:fillRect/>
          </a:stretch>
        </p:blipFill>
        <p:spPr bwMode="auto">
          <a:xfrm>
            <a:off x="8529638" y="6524451"/>
            <a:ext cx="1319212" cy="288925"/>
          </a:xfrm>
          <a:prstGeom prst="rect">
            <a:avLst/>
          </a:prstGeom>
          <a:noFill/>
          <a:ln w="9525">
            <a:noFill/>
            <a:miter lim="800000"/>
            <a:headEnd/>
            <a:tailEnd/>
          </a:ln>
        </p:spPr>
      </p:pic>
      <p:pic>
        <p:nvPicPr>
          <p:cNvPr id="1033" name="Picture 12"/>
          <p:cNvPicPr>
            <a:picLocks noChangeAspect="1" noChangeArrowheads="1"/>
          </p:cNvPicPr>
          <p:nvPr userDrawn="1"/>
        </p:nvPicPr>
        <p:blipFill>
          <a:blip r:embed="rId13" cstate="print"/>
          <a:srcRect t="68594" r="34579" b="-12396"/>
          <a:stretch>
            <a:fillRect/>
          </a:stretch>
        </p:blipFill>
        <p:spPr bwMode="auto">
          <a:xfrm>
            <a:off x="0" y="6656214"/>
            <a:ext cx="8529638" cy="115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kumimoji="1" sz="3600">
          <a:solidFill>
            <a:schemeClr val="bg1"/>
          </a:solidFill>
          <a:latin typeface="Arial Black" panose="020B0A04020102020204" pitchFamily="34" charset="0"/>
          <a:ea typeface="+mj-ea"/>
          <a:cs typeface="Arial Black" panose="020B0A04020102020204" pitchFamily="34" charset="0"/>
        </a:defRPr>
      </a:lvl1pPr>
      <a:lvl2pPr algn="ctr" rtl="0" eaLnBrk="0" fontAlgn="base" hangingPunct="0">
        <a:spcBef>
          <a:spcPct val="0"/>
        </a:spcBef>
        <a:spcAft>
          <a:spcPct val="0"/>
        </a:spcAft>
        <a:defRPr kumimoji="1" sz="3600">
          <a:solidFill>
            <a:schemeClr val="bg1"/>
          </a:solidFill>
          <a:latin typeface="HGP創英角ｺﾞｼｯｸUB" pitchFamily="50" charset="-128"/>
          <a:ea typeface="HGP創英角ｺﾞｼｯｸUB" pitchFamily="50" charset="-128"/>
          <a:cs typeface="HGP創英角ｺﾞｼｯｸUB"/>
        </a:defRPr>
      </a:lvl2pPr>
      <a:lvl3pPr algn="ctr" rtl="0" eaLnBrk="0" fontAlgn="base" hangingPunct="0">
        <a:spcBef>
          <a:spcPct val="0"/>
        </a:spcBef>
        <a:spcAft>
          <a:spcPct val="0"/>
        </a:spcAft>
        <a:defRPr kumimoji="1" sz="3600">
          <a:solidFill>
            <a:schemeClr val="bg1"/>
          </a:solidFill>
          <a:latin typeface="HGP創英角ｺﾞｼｯｸUB" pitchFamily="50" charset="-128"/>
          <a:ea typeface="HGP創英角ｺﾞｼｯｸUB" pitchFamily="50" charset="-128"/>
          <a:cs typeface="HGP創英角ｺﾞｼｯｸUB"/>
        </a:defRPr>
      </a:lvl3pPr>
      <a:lvl4pPr algn="ctr" rtl="0" eaLnBrk="0" fontAlgn="base" hangingPunct="0">
        <a:spcBef>
          <a:spcPct val="0"/>
        </a:spcBef>
        <a:spcAft>
          <a:spcPct val="0"/>
        </a:spcAft>
        <a:defRPr kumimoji="1" sz="3600">
          <a:solidFill>
            <a:schemeClr val="bg1"/>
          </a:solidFill>
          <a:latin typeface="HGP創英角ｺﾞｼｯｸUB" pitchFamily="50" charset="-128"/>
          <a:ea typeface="HGP創英角ｺﾞｼｯｸUB" pitchFamily="50" charset="-128"/>
          <a:cs typeface="HGP創英角ｺﾞｼｯｸUB"/>
        </a:defRPr>
      </a:lvl4pPr>
      <a:lvl5pPr algn="ctr" rtl="0" eaLnBrk="0" fontAlgn="base" hangingPunct="0">
        <a:spcBef>
          <a:spcPct val="0"/>
        </a:spcBef>
        <a:spcAft>
          <a:spcPct val="0"/>
        </a:spcAft>
        <a:defRPr kumimoji="1" sz="3600">
          <a:solidFill>
            <a:schemeClr val="bg1"/>
          </a:solidFill>
          <a:latin typeface="HGP創英角ｺﾞｼｯｸUB" pitchFamily="50" charset="-128"/>
          <a:ea typeface="HGP創英角ｺﾞｼｯｸUB" pitchFamily="50" charset="-128"/>
          <a:cs typeface="HGP創英角ｺﾞｼｯｸUB"/>
        </a:defRPr>
      </a:lvl5pPr>
      <a:lvl6pPr marL="4572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Arial Black" panose="020B0A04020102020204" pitchFamily="34" charset="0"/>
          <a:ea typeface="+mn-ea"/>
          <a:cs typeface="Arial Black" panose="020B0A04020102020204" pitchFamily="34" charset="0"/>
        </a:defRPr>
      </a:lvl1pPr>
      <a:lvl2pPr marL="742950" indent="-285750" algn="l" rtl="0" eaLnBrk="0" fontAlgn="base" hangingPunct="0">
        <a:spcBef>
          <a:spcPct val="20000"/>
        </a:spcBef>
        <a:spcAft>
          <a:spcPct val="0"/>
        </a:spcAft>
        <a:buChar char="–"/>
        <a:defRPr kumimoji="1" sz="2800">
          <a:solidFill>
            <a:schemeClr val="tx1"/>
          </a:solidFill>
          <a:latin typeface="Arial Black" panose="020B0A04020102020204" pitchFamily="34" charset="0"/>
          <a:ea typeface="+mn-ea"/>
          <a:cs typeface="Arial Black" panose="020B0A04020102020204" pitchFamily="34" charset="0"/>
        </a:defRPr>
      </a:lvl2pPr>
      <a:lvl3pPr marL="1143000" indent="-228600" algn="l" rtl="0" eaLnBrk="0" fontAlgn="base" hangingPunct="0">
        <a:spcBef>
          <a:spcPct val="20000"/>
        </a:spcBef>
        <a:spcAft>
          <a:spcPct val="0"/>
        </a:spcAft>
        <a:buChar char="•"/>
        <a:defRPr kumimoji="1" sz="2400">
          <a:solidFill>
            <a:schemeClr val="tx1"/>
          </a:solidFill>
          <a:latin typeface="Arial Black" panose="020B0A04020102020204" pitchFamily="34" charset="0"/>
          <a:ea typeface="+mn-ea"/>
          <a:cs typeface="Arial Black" panose="020B0A04020102020204" pitchFamily="34" charset="0"/>
        </a:defRPr>
      </a:lvl3pPr>
      <a:lvl4pPr marL="1600200" indent="-228600" algn="l" rtl="0" eaLnBrk="0" fontAlgn="base" hangingPunct="0">
        <a:spcBef>
          <a:spcPct val="20000"/>
        </a:spcBef>
        <a:spcAft>
          <a:spcPct val="0"/>
        </a:spcAft>
        <a:buChar char="–"/>
        <a:defRPr kumimoji="1" sz="2000">
          <a:solidFill>
            <a:schemeClr val="tx1"/>
          </a:solidFill>
          <a:latin typeface="Arial Black" panose="020B0A04020102020204" pitchFamily="34" charset="0"/>
          <a:ea typeface="+mn-ea"/>
          <a:cs typeface="Arial Black" panose="020B0A04020102020204" pitchFamily="34" charset="0"/>
        </a:defRPr>
      </a:lvl4pPr>
      <a:lvl5pPr marL="2057400" indent="-228600" algn="l" rtl="0" eaLnBrk="0" fontAlgn="base" hangingPunct="0">
        <a:spcBef>
          <a:spcPct val="20000"/>
        </a:spcBef>
        <a:spcAft>
          <a:spcPct val="0"/>
        </a:spcAft>
        <a:buChar char="»"/>
        <a:defRPr kumimoji="1" sz="2000">
          <a:solidFill>
            <a:schemeClr val="tx1"/>
          </a:solidFill>
          <a:latin typeface="Arial Black" panose="020B0A04020102020204" pitchFamily="34" charset="0"/>
          <a:ea typeface="+mn-ea"/>
          <a:cs typeface="Arial Black" panose="020B0A04020102020204" pitchFamily="34" charset="0"/>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ato.shinsuke@jp.panasonic.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kernel.org/category/releases.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kernel.org/category/releases.html" TargetMode="External"/><Relationship Id="rId7" Type="http://schemas.openxmlformats.org/officeDocument/2006/relationships/hyperlink" Target="http://events.linuxfoundation.org/sites/events/files/slides/elce2015_LTSI_munakata_0.pdf" TargetMode="External"/><Relationship Id="rId2" Type="http://schemas.openxmlformats.org/officeDocument/2006/relationships/hyperlink" Target="https://www.kernel.org/" TargetMode="External"/><Relationship Id="rId1" Type="http://schemas.openxmlformats.org/officeDocument/2006/relationships/slideLayout" Target="../slideLayouts/slideLayout2.xml"/><Relationship Id="rId6" Type="http://schemas.openxmlformats.org/officeDocument/2006/relationships/hyperlink" Target="http://lwn.net/" TargetMode="External"/><Relationship Id="rId5" Type="http://schemas.openxmlformats.org/officeDocument/2006/relationships/hyperlink" Target="https://lkml.org/" TargetMode="External"/><Relationship Id="rId4" Type="http://schemas.openxmlformats.org/officeDocument/2006/relationships/hyperlink" Target="https://www.kernel.org/doc/Documentation/stable_kernel_rules.txt"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events.linuxfoundation.org/sites/events/files/slides/elce2015_LTSI_munakata_0.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5"/>
          <p:cNvSpPr>
            <a:spLocks noGrp="1"/>
          </p:cNvSpPr>
          <p:nvPr>
            <p:ph type="sldNum" sz="quarter" idx="12"/>
          </p:nvPr>
        </p:nvSpPr>
        <p:spPr/>
        <p:txBody>
          <a:bodyPr/>
          <a:lstStyle/>
          <a:p>
            <a:pPr>
              <a:defRPr/>
            </a:pPr>
            <a:fld id="{0DFF32E5-3B40-4D0B-9955-FEA09CAA8E7D}" type="slidenum">
              <a:rPr lang="en-US" altLang="ja-JP">
                <a:latin typeface="Arial Black" panose="020B0A04020102020204" pitchFamily="34" charset="0"/>
              </a:rPr>
              <a:pPr>
                <a:defRPr/>
              </a:pPr>
              <a:t>1</a:t>
            </a:fld>
            <a:endParaRPr lang="en-US" altLang="ja-JP" dirty="0">
              <a:latin typeface="Arial Black" panose="020B0A04020102020204" pitchFamily="34" charset="0"/>
            </a:endParaRPr>
          </a:p>
        </p:txBody>
      </p:sp>
      <p:sp>
        <p:nvSpPr>
          <p:cNvPr id="334850" name="Rectangle 2"/>
          <p:cNvSpPr>
            <a:spLocks noChangeArrowheads="1"/>
          </p:cNvSpPr>
          <p:nvPr/>
        </p:nvSpPr>
        <p:spPr bwMode="auto">
          <a:xfrm>
            <a:off x="539750" y="1341438"/>
            <a:ext cx="8772525" cy="1871662"/>
          </a:xfrm>
          <a:prstGeom prst="rect">
            <a:avLst/>
          </a:prstGeom>
          <a:solidFill>
            <a:schemeClr val="bg1"/>
          </a:solidFill>
          <a:ln w="76200">
            <a:solidFill>
              <a:schemeClr val="accent2"/>
            </a:solidFill>
            <a:miter lim="800000"/>
            <a:headEnd/>
            <a:tailEnd/>
          </a:ln>
          <a:effectLst>
            <a:outerShdw dist="107763" dir="2700000" algn="ctr" rotWithShape="0">
              <a:schemeClr val="bg2">
                <a:alpha val="50000"/>
              </a:schemeClr>
            </a:outerShdw>
          </a:effectLst>
        </p:spPr>
        <p:txBody>
          <a:bodyPr wrap="none" anchor="ctr"/>
          <a:lstStyle/>
          <a:p>
            <a:pPr algn="ctr"/>
            <a:r>
              <a:rPr lang="en-US" altLang="ja-JP" sz="4800" dirty="0" err="1" smtClean="0">
                <a:cs typeface="HGP創英角ｺﾞｼｯｸUB"/>
              </a:rPr>
              <a:t>Longterm</a:t>
            </a:r>
            <a:r>
              <a:rPr lang="en-US" altLang="ja-JP" sz="4800" dirty="0" smtClean="0">
                <a:cs typeface="HGP創英角ｺﾞｼｯｸUB"/>
              </a:rPr>
              <a:t> Stable</a:t>
            </a:r>
            <a:r>
              <a:rPr lang="ja-JP" altLang="en-US" sz="4800" dirty="0" smtClean="0">
                <a:cs typeface="HGP創英角ｺﾞｼｯｸUB"/>
              </a:rPr>
              <a:t> </a:t>
            </a:r>
            <a:r>
              <a:rPr lang="en-US" altLang="ja-JP" sz="4800" dirty="0" smtClean="0">
                <a:cs typeface="HGP創英角ｺﾞｼｯｸUB"/>
              </a:rPr>
              <a:t>(LTS)</a:t>
            </a:r>
          </a:p>
          <a:p>
            <a:pPr algn="ctr"/>
            <a:r>
              <a:rPr lang="ja-JP" altLang="en-US" sz="4800" dirty="0" smtClean="0">
                <a:cs typeface="HGP創英角ｺﾞｼｯｸUB"/>
              </a:rPr>
              <a:t>の近況</a:t>
            </a:r>
            <a:endParaRPr lang="en-US" altLang="ja-JP" sz="4800" dirty="0" smtClean="0">
              <a:cs typeface="HGP創英角ｺﾞｼｯｸUB"/>
            </a:endParaRPr>
          </a:p>
        </p:txBody>
      </p:sp>
      <p:sp>
        <p:nvSpPr>
          <p:cNvPr id="14339" name="Text Box 3"/>
          <p:cNvSpPr txBox="1">
            <a:spLocks noChangeArrowheads="1"/>
          </p:cNvSpPr>
          <p:nvPr/>
        </p:nvSpPr>
        <p:spPr bwMode="auto">
          <a:xfrm>
            <a:off x="3230258" y="3908425"/>
            <a:ext cx="3274038" cy="584775"/>
          </a:xfrm>
          <a:prstGeom prst="rect">
            <a:avLst/>
          </a:prstGeom>
          <a:noFill/>
          <a:ln w="9525">
            <a:noFill/>
            <a:miter lim="800000"/>
            <a:headEnd/>
            <a:tailEnd/>
          </a:ln>
        </p:spPr>
        <p:txBody>
          <a:bodyPr wrap="none">
            <a:spAutoFit/>
          </a:bodyPr>
          <a:lstStyle/>
          <a:p>
            <a:pPr algn="ctr"/>
            <a:r>
              <a:rPr lang="en-US" altLang="ja-JP" sz="3200" dirty="0" smtClean="0">
                <a:cs typeface="HGP創英角ｺﾞｼｯｸUB"/>
              </a:rPr>
              <a:t>2016. 6.3 (Fri)</a:t>
            </a:r>
            <a:endParaRPr lang="ja-JP" altLang="en-US" sz="3200" dirty="0">
              <a:cs typeface="HGP創英角ｺﾞｼｯｸUB"/>
            </a:endParaRPr>
          </a:p>
        </p:txBody>
      </p:sp>
      <p:sp>
        <p:nvSpPr>
          <p:cNvPr id="14340" name="Text Box 4"/>
          <p:cNvSpPr txBox="1">
            <a:spLocks noChangeArrowheads="1"/>
          </p:cNvSpPr>
          <p:nvPr/>
        </p:nvSpPr>
        <p:spPr bwMode="auto">
          <a:xfrm>
            <a:off x="1181100" y="4832350"/>
            <a:ext cx="7548563" cy="1570038"/>
          </a:xfrm>
          <a:prstGeom prst="rect">
            <a:avLst/>
          </a:prstGeom>
          <a:noFill/>
          <a:ln w="9525">
            <a:noFill/>
            <a:miter lim="800000"/>
            <a:headEnd/>
            <a:tailEnd/>
          </a:ln>
        </p:spPr>
        <p:txBody>
          <a:bodyPr wrap="none">
            <a:spAutoFit/>
          </a:bodyPr>
          <a:lstStyle/>
          <a:p>
            <a:pPr algn="ctr"/>
            <a:r>
              <a:rPr lang="en-US" altLang="ja-JP" sz="3200" dirty="0">
                <a:ea typeface="HGS創英角ｺﾞｼｯｸUB"/>
                <a:cs typeface="HGS創英角ｺﾞｼｯｸUB"/>
              </a:rPr>
              <a:t>Panasonic Corporation</a:t>
            </a:r>
          </a:p>
          <a:p>
            <a:pPr algn="ctr"/>
            <a:r>
              <a:rPr lang="en-US" altLang="ja-JP" sz="3200" dirty="0">
                <a:ea typeface="HGS創英角ｺﾞｼｯｸUB"/>
                <a:cs typeface="HGS創英角ｺﾞｼｯｸUB"/>
              </a:rPr>
              <a:t>Shinsuke Kato</a:t>
            </a:r>
          </a:p>
          <a:p>
            <a:pPr algn="ctr"/>
            <a:r>
              <a:rPr lang="en-US" altLang="ja-JP" sz="3200" dirty="0">
                <a:ea typeface="HGS創英角ｺﾞｼｯｸUB"/>
                <a:cs typeface="HGS創英角ｺﾞｼｯｸUB"/>
                <a:hlinkClick r:id="rId3"/>
              </a:rPr>
              <a:t>kato.shinsuke@jp.panasonic.com</a:t>
            </a:r>
            <a:endParaRPr lang="en-US" altLang="ja-JP" sz="3200" dirty="0">
              <a:ea typeface="HGS創英角ｺﾞｼｯｸUB"/>
              <a:cs typeface="HGS創英角ｺﾞｼｯｸUB"/>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現在</a:t>
            </a:r>
            <a:r>
              <a:rPr lang="ja-JP" altLang="en-US" dirty="0" smtClean="0"/>
              <a:t>の</a:t>
            </a:r>
            <a:r>
              <a:rPr lang="en-US" altLang="ja-JP" dirty="0" smtClean="0"/>
              <a:t>LTS</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10</a:t>
            </a:fld>
            <a:endParaRPr lang="en-US" altLang="ja-JP"/>
          </a:p>
        </p:txBody>
      </p:sp>
      <p:sp>
        <p:nvSpPr>
          <p:cNvPr id="5" name="テキスト ボックス 4"/>
          <p:cNvSpPr txBox="1"/>
          <p:nvPr/>
        </p:nvSpPr>
        <p:spPr>
          <a:xfrm>
            <a:off x="2576736" y="645333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2016/05/19)</a:t>
            </a:r>
            <a:endParaRPr kumimoji="1" lang="ja-JP" altLang="en-US" sz="1100" dirty="0"/>
          </a:p>
        </p:txBody>
      </p:sp>
      <p:pic>
        <p:nvPicPr>
          <p:cNvPr id="6" name="Picture 3" descr="C:\Users\skato\Pictures\kernelorg_20160519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0592" y="692696"/>
            <a:ext cx="7344816" cy="3096344"/>
          </a:xfrm>
          <a:prstGeom prst="rect">
            <a:avLst/>
          </a:prstGeom>
          <a:noFill/>
          <a:extLst>
            <a:ext uri="{909E8E84-426E-40DD-AFC4-6F175D3DCCD1}">
              <a14:hiddenFill xmlns:a14="http://schemas.microsoft.com/office/drawing/2010/main">
                <a:solidFill>
                  <a:srgbClr val="FFFFFF"/>
                </a:solidFill>
              </a14:hiddenFill>
            </a:ext>
          </a:extLst>
        </p:spPr>
      </p:pic>
      <p:sp>
        <p:nvSpPr>
          <p:cNvPr id="3" name="角丸四角形 2"/>
          <p:cNvSpPr/>
          <p:nvPr/>
        </p:nvSpPr>
        <p:spPr bwMode="auto">
          <a:xfrm>
            <a:off x="1280592" y="980728"/>
            <a:ext cx="1224136" cy="2808312"/>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9" name="線吹き出し 2 (枠付き) 8"/>
          <p:cNvSpPr/>
          <p:nvPr/>
        </p:nvSpPr>
        <p:spPr bwMode="auto">
          <a:xfrm>
            <a:off x="1640632" y="3933056"/>
            <a:ext cx="6552728" cy="2533490"/>
          </a:xfrm>
          <a:prstGeom prst="borderCallout2">
            <a:avLst>
              <a:gd name="adj1" fmla="val 18166"/>
              <a:gd name="adj2" fmla="val -153"/>
              <a:gd name="adj3" fmla="val 18335"/>
              <a:gd name="adj4" fmla="val -11214"/>
              <a:gd name="adj5" fmla="val -32442"/>
              <a:gd name="adj6" fmla="val -543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4.4	: LTS in 2016</a:t>
            </a:r>
          </a:p>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4.1	: LTS in 2015</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3.18	: Sasha Levin</a:t>
            </a:r>
            <a:r>
              <a:rPr lang="ja-JP" altLang="en-US" dirty="0" smtClean="0"/>
              <a:t>がメンテナーを申し出た</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3.16	: </a:t>
            </a:r>
            <a:r>
              <a:rPr lang="en-US" altLang="ja-JP" dirty="0" err="1" smtClean="0"/>
              <a:t>Debian</a:t>
            </a:r>
            <a:r>
              <a:rPr lang="en-US" altLang="ja-JP" dirty="0" smtClean="0"/>
              <a:t> 8 </a:t>
            </a:r>
            <a:r>
              <a:rPr lang="ja-JP" altLang="en-US" dirty="0" smtClean="0"/>
              <a:t>で使われている</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3.14	: LTS in 2014</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3.12	: SUSE</a:t>
            </a:r>
            <a:r>
              <a:rPr lang="ja-JP" altLang="en-US" dirty="0" smtClean="0"/>
              <a:t> </a:t>
            </a:r>
            <a:r>
              <a:rPr lang="en-US" altLang="ja-JP" dirty="0" smtClean="0"/>
              <a:t>12</a:t>
            </a:r>
            <a:r>
              <a:rPr lang="ja-JP" altLang="en-US" dirty="0" smtClean="0"/>
              <a:t> で使われている</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3.10	: LTS in 2013</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3.4	: LTS in 2012</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3.2 	: Ubuntu 12.04, </a:t>
            </a:r>
            <a:r>
              <a:rPr lang="en-US" altLang="ja-JP" dirty="0" err="1" smtClean="0"/>
              <a:t>Debian</a:t>
            </a:r>
            <a:r>
              <a:rPr lang="en-US" altLang="ja-JP" dirty="0" smtClean="0"/>
              <a:t> 7 </a:t>
            </a:r>
            <a:r>
              <a:rPr lang="ja-JP" altLang="en-US" dirty="0" smtClean="0"/>
              <a:t>で使われている</a:t>
            </a:r>
            <a:endPar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637275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現在</a:t>
            </a:r>
            <a:r>
              <a:rPr lang="ja-JP" altLang="en-US" dirty="0" smtClean="0"/>
              <a:t>の</a:t>
            </a:r>
            <a:r>
              <a:rPr lang="en-US" altLang="ja-JP" dirty="0" smtClean="0"/>
              <a:t>LTS</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11</a:t>
            </a:fld>
            <a:endParaRPr lang="en-US" altLang="ja-JP"/>
          </a:p>
        </p:txBody>
      </p:sp>
      <p:sp>
        <p:nvSpPr>
          <p:cNvPr id="5" name="テキスト ボックス 4"/>
          <p:cNvSpPr txBox="1"/>
          <p:nvPr/>
        </p:nvSpPr>
        <p:spPr>
          <a:xfrm>
            <a:off x="2648744" y="645333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2016/05/19)</a:t>
            </a:r>
            <a:endParaRPr kumimoji="1" lang="ja-JP" altLang="en-US" sz="1100" dirty="0"/>
          </a:p>
        </p:txBody>
      </p:sp>
      <p:pic>
        <p:nvPicPr>
          <p:cNvPr id="6" name="Picture 3" descr="C:\Users\skato\Pictures\kernelorg_20160519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0592" y="692696"/>
            <a:ext cx="7344816" cy="3096344"/>
          </a:xfrm>
          <a:prstGeom prst="rect">
            <a:avLst/>
          </a:prstGeom>
          <a:noFill/>
          <a:extLst>
            <a:ext uri="{909E8E84-426E-40DD-AFC4-6F175D3DCCD1}">
              <a14:hiddenFill xmlns:a14="http://schemas.microsoft.com/office/drawing/2010/main">
                <a:solidFill>
                  <a:srgbClr val="FFFFFF"/>
                </a:solidFill>
              </a14:hiddenFill>
            </a:ext>
          </a:extLst>
        </p:spPr>
      </p:pic>
      <p:sp>
        <p:nvSpPr>
          <p:cNvPr id="3" name="角丸四角形 2"/>
          <p:cNvSpPr/>
          <p:nvPr/>
        </p:nvSpPr>
        <p:spPr bwMode="auto">
          <a:xfrm>
            <a:off x="2288704" y="980728"/>
            <a:ext cx="2628292" cy="2808312"/>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9" name="線吹き出し 2 (枠付き) 8"/>
          <p:cNvSpPr/>
          <p:nvPr/>
        </p:nvSpPr>
        <p:spPr bwMode="auto">
          <a:xfrm>
            <a:off x="1640632" y="3933056"/>
            <a:ext cx="7560840" cy="2533490"/>
          </a:xfrm>
          <a:prstGeom prst="borderCallout2">
            <a:avLst>
              <a:gd name="adj1" fmla="val 18166"/>
              <a:gd name="adj2" fmla="val -153"/>
              <a:gd name="adj3" fmla="val 18335"/>
              <a:gd name="adj4" fmla="val -11214"/>
              <a:gd name="adj5" fmla="val -21656"/>
              <a:gd name="adj6" fmla="val 8459"/>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Greg </a:t>
            </a:r>
            <a:r>
              <a:rPr kumimoji="1" lang="en-US" altLang="ja-JP" sz="1800" b="0" i="0" u="none" strike="noStrike" cap="none" normalizeH="0" dirty="0" err="1" smtClean="0">
                <a:ln>
                  <a:noFill/>
                </a:ln>
                <a:solidFill>
                  <a:schemeClr val="tx1"/>
                </a:solidFill>
                <a:effectLst/>
                <a:latin typeface="Arial Black" pitchFamily="34" charset="0"/>
                <a:ea typeface="HGP創英角ｺﾞｼｯｸUB" pitchFamily="50" charset="-128"/>
              </a:rPr>
              <a:t>Kroah</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-Hartman</a:t>
            </a:r>
            <a:r>
              <a:rPr lang="ja-JP" altLang="en-US" dirty="0"/>
              <a:t> </a:t>
            </a:r>
            <a:r>
              <a:rPr lang="en-US" altLang="ja-JP" dirty="0" smtClean="0"/>
              <a:t>:</a:t>
            </a:r>
            <a:r>
              <a:rPr lang="ja-JP" altLang="en-US" dirty="0" smtClean="0"/>
              <a:t> </a:t>
            </a:r>
            <a:r>
              <a:rPr lang="en-US" altLang="ja-JP" dirty="0" smtClean="0"/>
              <a:t>Linux</a:t>
            </a:r>
            <a:r>
              <a:rPr lang="ja-JP" altLang="en-US" dirty="0" smtClean="0"/>
              <a:t>の</a:t>
            </a:r>
            <a:r>
              <a:rPr lang="en-US" altLang="ja-JP" dirty="0" smtClean="0"/>
              <a:t>Stable</a:t>
            </a:r>
            <a:r>
              <a:rPr lang="ja-JP" altLang="en-US" dirty="0" smtClean="0"/>
              <a:t>カーネルのメンテナー</a:t>
            </a:r>
            <a:r>
              <a:rPr lang="en-US" altLang="ja-JP" dirty="0" smtClean="0"/>
              <a:t>(2005</a:t>
            </a:r>
            <a:r>
              <a:rPr lang="ja-JP" altLang="en-US" dirty="0" smtClean="0"/>
              <a:t>年から</a:t>
            </a:r>
            <a:r>
              <a:rPr lang="en-US" altLang="ja-JP" dirty="0" smtClean="0"/>
              <a:t>)</a:t>
            </a:r>
            <a:r>
              <a:rPr lang="ja-JP" altLang="en-US" dirty="0" err="1" smtClean="0"/>
              <a:t>．</a:t>
            </a:r>
            <a:r>
              <a:rPr lang="en-US" altLang="ja-JP" dirty="0" smtClean="0"/>
              <a:t>Novell</a:t>
            </a:r>
            <a:r>
              <a:rPr lang="ja-JP" altLang="en-US" dirty="0" smtClean="0"/>
              <a:t>勤務だったが</a:t>
            </a:r>
            <a:r>
              <a:rPr lang="en-US" altLang="ja-JP" dirty="0" smtClean="0"/>
              <a:t>2012</a:t>
            </a:r>
            <a:r>
              <a:rPr lang="ja-JP" altLang="en-US" dirty="0" smtClean="0"/>
              <a:t>年から</a:t>
            </a:r>
            <a:r>
              <a:rPr lang="en-US" altLang="ja-JP" dirty="0" smtClean="0"/>
              <a:t>Linux</a:t>
            </a:r>
            <a:r>
              <a:rPr lang="ja-JP" altLang="en-US" dirty="0" smtClean="0"/>
              <a:t> </a:t>
            </a:r>
            <a:r>
              <a:rPr lang="en-US" altLang="ja-JP" dirty="0" smtClean="0"/>
              <a:t>Foundation</a:t>
            </a:r>
            <a:r>
              <a:rPr lang="ja-JP" altLang="en-US" dirty="0" smtClean="0"/>
              <a:t>所属．</a:t>
            </a:r>
            <a:r>
              <a:rPr lang="en-US" altLang="ja-JP" dirty="0" smtClean="0"/>
              <a:t>LTS</a:t>
            </a:r>
            <a:r>
              <a:rPr lang="ja-JP" altLang="en-US" dirty="0" smtClean="0"/>
              <a:t>は</a:t>
            </a:r>
            <a:r>
              <a:rPr lang="en-US" altLang="ja-JP" dirty="0" smtClean="0"/>
              <a:t>2</a:t>
            </a:r>
            <a:r>
              <a:rPr lang="ja-JP" altLang="en-US" dirty="0" smtClean="0"/>
              <a:t>年間メンテナンスのルールに従い</a:t>
            </a:r>
            <a:r>
              <a:rPr lang="en-US" altLang="ja-JP" dirty="0" smtClean="0"/>
              <a:t>LTS</a:t>
            </a:r>
            <a:r>
              <a:rPr lang="ja-JP" altLang="en-US" dirty="0" smtClean="0"/>
              <a:t>の</a:t>
            </a:r>
            <a:r>
              <a:rPr lang="en-US" altLang="ja-JP" dirty="0" smtClean="0"/>
              <a:t>2</a:t>
            </a:r>
            <a:r>
              <a:rPr lang="ja-JP" altLang="en-US" dirty="0" err="1" smtClean="0"/>
              <a:t>つを</a:t>
            </a:r>
            <a:r>
              <a:rPr lang="ja-JP" altLang="en-US" dirty="0" smtClean="0"/>
              <a:t>担当．アメリカ在住</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Sasha</a:t>
            </a:r>
            <a:r>
              <a:rPr lang="ja-JP" altLang="en-US" dirty="0" smtClean="0"/>
              <a:t> </a:t>
            </a:r>
            <a:r>
              <a:rPr lang="en-US" altLang="ja-JP" dirty="0" smtClean="0"/>
              <a:t>Levin</a:t>
            </a:r>
            <a:r>
              <a:rPr lang="ja-JP" altLang="en-US" dirty="0" smtClean="0"/>
              <a:t> </a:t>
            </a:r>
            <a:r>
              <a:rPr lang="en-US" altLang="ja-JP" dirty="0" smtClean="0"/>
              <a:t>:</a:t>
            </a:r>
            <a:r>
              <a:rPr lang="ja-JP" altLang="en-US" dirty="0" smtClean="0"/>
              <a:t> </a:t>
            </a:r>
            <a:r>
              <a:rPr lang="en-US" altLang="ja-JP" dirty="0" smtClean="0"/>
              <a:t>Oracle</a:t>
            </a:r>
            <a:r>
              <a:rPr lang="ja-JP" altLang="en-US" dirty="0" smtClean="0"/>
              <a:t>所属</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a:t>Ben </a:t>
            </a:r>
            <a:r>
              <a:rPr lang="en-US" altLang="ja-JP" dirty="0" smtClean="0"/>
              <a:t>Hutchings</a:t>
            </a:r>
            <a:r>
              <a:rPr lang="ja-JP" altLang="en-US" dirty="0" smtClean="0"/>
              <a:t> </a:t>
            </a:r>
            <a:r>
              <a:rPr lang="en-US" altLang="ja-JP" dirty="0" smtClean="0"/>
              <a:t>:</a:t>
            </a:r>
            <a:r>
              <a:rPr lang="ja-JP" altLang="en-US" dirty="0" smtClean="0"/>
              <a:t> </a:t>
            </a:r>
            <a:r>
              <a:rPr lang="en-US" altLang="ja-JP" dirty="0" err="1" smtClean="0"/>
              <a:t>Debian</a:t>
            </a:r>
            <a:r>
              <a:rPr lang="ja-JP" altLang="en-US" dirty="0" smtClean="0"/>
              <a:t>パッケージのメンテナー．イギリス在住</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a:t>Jiri </a:t>
            </a:r>
            <a:r>
              <a:rPr lang="en-US" altLang="ja-JP" dirty="0" err="1" smtClean="0"/>
              <a:t>Slaby</a:t>
            </a:r>
            <a:r>
              <a:rPr lang="ja-JP" altLang="en-US" dirty="0" smtClean="0"/>
              <a:t> </a:t>
            </a:r>
            <a:r>
              <a:rPr lang="en-US" altLang="ja-JP" dirty="0" smtClean="0"/>
              <a:t>:</a:t>
            </a:r>
            <a:r>
              <a:rPr lang="ja-JP" altLang="en-US" dirty="0" smtClean="0"/>
              <a:t> </a:t>
            </a:r>
            <a:r>
              <a:rPr lang="en-US" altLang="ja-JP" dirty="0" smtClean="0"/>
              <a:t>SUSE</a:t>
            </a:r>
            <a:r>
              <a:rPr lang="ja-JP" altLang="en-US" dirty="0" smtClean="0"/>
              <a:t>所属．チェコ在住</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a:t>Willy </a:t>
            </a:r>
            <a:r>
              <a:rPr lang="en-US" altLang="ja-JP" dirty="0" err="1" smtClean="0"/>
              <a:t>Tarreau</a:t>
            </a:r>
            <a:r>
              <a:rPr lang="ja-JP" altLang="en-US" dirty="0" smtClean="0"/>
              <a:t> </a:t>
            </a:r>
            <a:r>
              <a:rPr lang="en-US" altLang="ja-JP" dirty="0" smtClean="0"/>
              <a:t>:</a:t>
            </a:r>
            <a:r>
              <a:rPr lang="ja-JP" altLang="en-US" dirty="0" smtClean="0"/>
              <a:t> 元「</a:t>
            </a:r>
            <a:r>
              <a:rPr lang="en-US" altLang="ja-JP" dirty="0" smtClean="0"/>
              <a:t>2.6.32</a:t>
            </a:r>
            <a:r>
              <a:rPr lang="ja-JP" altLang="en-US" dirty="0" smtClean="0"/>
              <a:t> </a:t>
            </a:r>
            <a:r>
              <a:rPr lang="en-US" altLang="ja-JP" dirty="0" smtClean="0"/>
              <a:t>LTS</a:t>
            </a:r>
            <a:r>
              <a:rPr lang="ja-JP" altLang="en-US" dirty="0" smtClean="0"/>
              <a:t>」のメンテナー</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Li</a:t>
            </a:r>
            <a:r>
              <a:rPr lang="ja-JP" altLang="en-US" dirty="0" smtClean="0"/>
              <a:t> </a:t>
            </a:r>
            <a:r>
              <a:rPr lang="en-US" altLang="ja-JP" dirty="0" err="1" smtClean="0"/>
              <a:t>Zefan</a:t>
            </a:r>
            <a:r>
              <a:rPr lang="ja-JP" altLang="en-US" dirty="0" smtClean="0"/>
              <a:t> </a:t>
            </a:r>
            <a:r>
              <a:rPr lang="en-US" altLang="ja-JP" dirty="0" smtClean="0"/>
              <a:t>:</a:t>
            </a:r>
            <a:r>
              <a:rPr lang="ja-JP" altLang="en-US" dirty="0" smtClean="0"/>
              <a:t> </a:t>
            </a:r>
            <a:r>
              <a:rPr lang="en-US" altLang="ja-JP" dirty="0" smtClean="0"/>
              <a:t>Huawei</a:t>
            </a:r>
            <a:r>
              <a:rPr lang="ja-JP" altLang="en-US" dirty="0" smtClean="0"/>
              <a:t>所属．</a:t>
            </a:r>
            <a:r>
              <a:rPr lang="en-US" altLang="ja-JP" dirty="0" smtClean="0"/>
              <a:t>3.4</a:t>
            </a:r>
            <a:r>
              <a:rPr lang="ja-JP" altLang="en-US" dirty="0" smtClean="0"/>
              <a:t> </a:t>
            </a:r>
            <a:r>
              <a:rPr lang="en-US" altLang="ja-JP" dirty="0" smtClean="0"/>
              <a:t>LTS</a:t>
            </a:r>
            <a:r>
              <a:rPr lang="ja-JP" altLang="en-US" dirty="0" smtClean="0"/>
              <a:t>が</a:t>
            </a:r>
            <a:r>
              <a:rPr lang="en-US" altLang="ja-JP" dirty="0" smtClean="0"/>
              <a:t>EOL</a:t>
            </a:r>
            <a:r>
              <a:rPr lang="ja-JP" altLang="en-US" dirty="0" smtClean="0"/>
              <a:t>になる際に</a:t>
            </a:r>
            <a:r>
              <a:rPr lang="en-US" altLang="ja-JP" dirty="0" smtClean="0"/>
              <a:t>Greg</a:t>
            </a:r>
            <a:r>
              <a:rPr lang="ja-JP" altLang="en-US" dirty="0" smtClean="0"/>
              <a:t>からメンテナーを引継ぐ</a:t>
            </a:r>
            <a:endParaRPr lang="en-US" altLang="ja-JP" dirty="0" smtClean="0"/>
          </a:p>
        </p:txBody>
      </p:sp>
      <p:sp>
        <p:nvSpPr>
          <p:cNvPr id="7" name="テキスト ボックス 6"/>
          <p:cNvSpPr txBox="1"/>
          <p:nvPr/>
        </p:nvSpPr>
        <p:spPr>
          <a:xfrm>
            <a:off x="1784648" y="129024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0" name="テキスト ボックス 9"/>
          <p:cNvSpPr txBox="1"/>
          <p:nvPr/>
        </p:nvSpPr>
        <p:spPr>
          <a:xfrm>
            <a:off x="1784648" y="155679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1" name="テキスト ボックス 10"/>
          <p:cNvSpPr txBox="1"/>
          <p:nvPr/>
        </p:nvSpPr>
        <p:spPr>
          <a:xfrm>
            <a:off x="1784648" y="234888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2" name="テキスト ボックス 11"/>
          <p:cNvSpPr txBox="1"/>
          <p:nvPr/>
        </p:nvSpPr>
        <p:spPr>
          <a:xfrm>
            <a:off x="1784648" y="282187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3" name="テキスト ボックス 12"/>
          <p:cNvSpPr txBox="1"/>
          <p:nvPr/>
        </p:nvSpPr>
        <p:spPr>
          <a:xfrm>
            <a:off x="1784648" y="309044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4" name="テキスト ボックス 13"/>
          <p:cNvSpPr txBox="1"/>
          <p:nvPr/>
        </p:nvSpPr>
        <p:spPr>
          <a:xfrm>
            <a:off x="6465168" y="744959"/>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Tree>
    <p:extLst>
      <p:ext uri="{BB962C8B-B14F-4D97-AF65-F5344CB8AC3E}">
        <p14:creationId xmlns:p14="http://schemas.microsoft.com/office/powerpoint/2010/main" val="1848032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現在</a:t>
            </a:r>
            <a:r>
              <a:rPr lang="ja-JP" altLang="en-US" dirty="0" smtClean="0"/>
              <a:t>の</a:t>
            </a:r>
            <a:r>
              <a:rPr lang="en-US" altLang="ja-JP" dirty="0" smtClean="0"/>
              <a:t>LTS</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12</a:t>
            </a:fld>
            <a:endParaRPr lang="en-US" altLang="ja-JP"/>
          </a:p>
        </p:txBody>
      </p:sp>
      <p:sp>
        <p:nvSpPr>
          <p:cNvPr id="5" name="テキスト ボックス 4"/>
          <p:cNvSpPr txBox="1"/>
          <p:nvPr/>
        </p:nvSpPr>
        <p:spPr>
          <a:xfrm>
            <a:off x="6096594" y="6335742"/>
            <a:ext cx="3752950" cy="261610"/>
          </a:xfrm>
          <a:prstGeom prst="rect">
            <a:avLst/>
          </a:prstGeom>
          <a:noFill/>
        </p:spPr>
        <p:txBody>
          <a:bodyPr wrap="none" rtlCol="0">
            <a:spAutoFit/>
          </a:bodyPr>
          <a:lstStyle/>
          <a:p>
            <a:r>
              <a:rPr lang="en-US" altLang="ja-JP" sz="1100" dirty="0"/>
              <a:t>https</a:t>
            </a:r>
            <a:r>
              <a:rPr lang="en-US" altLang="ja-JP" sz="1100" dirty="0" smtClean="0"/>
              <a:t>://www.kernel.org/category/releases.html</a:t>
            </a:r>
            <a:endParaRPr kumimoji="1" lang="ja-JP" altLang="en-US" sz="1100" dirty="0"/>
          </a:p>
        </p:txBody>
      </p:sp>
      <p:pic>
        <p:nvPicPr>
          <p:cNvPr id="6" name="Picture 3" descr="C:\Users\skato\Pictures\kernelorg_20160519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0592" y="692696"/>
            <a:ext cx="7344816" cy="3096344"/>
          </a:xfrm>
          <a:prstGeom prst="rect">
            <a:avLst/>
          </a:prstGeom>
          <a:noFill/>
          <a:extLst>
            <a:ext uri="{909E8E84-426E-40DD-AFC4-6F175D3DCCD1}">
              <a14:hiddenFill xmlns:a14="http://schemas.microsoft.com/office/drawing/2010/main">
                <a:solidFill>
                  <a:srgbClr val="FFFFFF"/>
                </a:solidFill>
              </a14:hiddenFill>
            </a:ext>
          </a:extLst>
        </p:spPr>
      </p:pic>
      <p:sp>
        <p:nvSpPr>
          <p:cNvPr id="3" name="角丸四角形 2"/>
          <p:cNvSpPr/>
          <p:nvPr/>
        </p:nvSpPr>
        <p:spPr bwMode="auto">
          <a:xfrm>
            <a:off x="4628964" y="980728"/>
            <a:ext cx="3996444" cy="2808312"/>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9" name="線吹き出し 2 (枠付き) 8"/>
          <p:cNvSpPr/>
          <p:nvPr/>
        </p:nvSpPr>
        <p:spPr bwMode="auto">
          <a:xfrm>
            <a:off x="1136576" y="3933056"/>
            <a:ext cx="7560840" cy="2088232"/>
          </a:xfrm>
          <a:prstGeom prst="borderCallout2">
            <a:avLst>
              <a:gd name="adj1" fmla="val 9454"/>
              <a:gd name="adj2" fmla="val 99795"/>
              <a:gd name="adj3" fmla="val 9623"/>
              <a:gd name="adj4" fmla="val 107223"/>
              <a:gd name="adj5" fmla="val -62311"/>
              <a:gd name="adj6" fmla="val 98954"/>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Projected</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 </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EOL</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 </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 各</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LTS</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のメンテナーが</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EOL</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を宣言している．</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EOL</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が近づくと延長のアナウンスがされることがある．</a:t>
            </a:r>
            <a:endPar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endParaRPr>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3.2</a:t>
            </a:r>
            <a:r>
              <a:rPr lang="ja-JP" altLang="en-US" dirty="0" smtClean="0"/>
              <a:t>と</a:t>
            </a:r>
            <a:r>
              <a:rPr lang="en-US" altLang="ja-JP" dirty="0" smtClean="0"/>
              <a:t>3.16</a:t>
            </a:r>
            <a:r>
              <a:rPr lang="ja-JP" altLang="en-US" dirty="0" smtClean="0"/>
              <a:t>は</a:t>
            </a:r>
            <a:r>
              <a:rPr lang="en-US" altLang="ja-JP" dirty="0" smtClean="0"/>
              <a:t>Debian7,8</a:t>
            </a:r>
            <a:r>
              <a:rPr lang="ja-JP" altLang="en-US" dirty="0" smtClean="0"/>
              <a:t>の</a:t>
            </a:r>
            <a:r>
              <a:rPr lang="en-US" altLang="ja-JP" dirty="0" smtClean="0"/>
              <a:t>EOL</a:t>
            </a:r>
            <a:r>
              <a:rPr lang="ja-JP" altLang="en-US" dirty="0" smtClean="0"/>
              <a:t>と同期</a:t>
            </a:r>
            <a:r>
              <a:rPr lang="en-US" altLang="ja-JP" dirty="0" smtClean="0"/>
              <a:t>(</a:t>
            </a:r>
            <a:r>
              <a:rPr lang="ja-JP" altLang="en-US" dirty="0" smtClean="0"/>
              <a:t>メンテナーは</a:t>
            </a:r>
            <a:r>
              <a:rPr lang="en-US" altLang="ja-JP" dirty="0" err="1" smtClean="0"/>
              <a:t>Debian</a:t>
            </a:r>
            <a:r>
              <a:rPr lang="ja-JP" altLang="en-US" dirty="0" smtClean="0"/>
              <a:t>パッケージのメンテナー</a:t>
            </a:r>
            <a:r>
              <a:rPr lang="en-US" altLang="ja-JP" dirty="0" smtClean="0"/>
              <a:t>)</a:t>
            </a:r>
            <a:endParaRPr lang="en-US" altLang="ja-JP" dirty="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dirty="0" smtClean="0"/>
              <a:t>これまでの</a:t>
            </a:r>
            <a:r>
              <a:rPr lang="en-US" altLang="ja-JP" dirty="0" smtClean="0"/>
              <a:t>LTS</a:t>
            </a:r>
            <a:r>
              <a:rPr lang="ja-JP" altLang="en-US" dirty="0" smtClean="0"/>
              <a:t> </a:t>
            </a:r>
            <a:r>
              <a:rPr lang="en-US" altLang="ja-JP" dirty="0" smtClean="0"/>
              <a:t>in</a:t>
            </a:r>
            <a:r>
              <a:rPr lang="ja-JP" altLang="en-US" dirty="0" smtClean="0"/>
              <a:t> </a:t>
            </a:r>
            <a:r>
              <a:rPr lang="en-US" altLang="ja-JP" dirty="0" smtClean="0"/>
              <a:t>the Year</a:t>
            </a:r>
            <a:r>
              <a:rPr lang="ja-JP" altLang="en-US" dirty="0" smtClean="0"/>
              <a:t>は，「このバージョンを</a:t>
            </a:r>
            <a:r>
              <a:rPr lang="en-US" altLang="ja-JP" dirty="0" smtClean="0"/>
              <a:t>LTS</a:t>
            </a:r>
            <a:r>
              <a:rPr lang="ja-JP" altLang="en-US" dirty="0" smtClean="0"/>
              <a:t>にする」というアナウンスが当該バージョンのリリース後にされていたが，</a:t>
            </a:r>
            <a:r>
              <a:rPr lang="en-US" altLang="ja-JP" dirty="0" smtClean="0"/>
              <a:t>4.4</a:t>
            </a:r>
            <a:r>
              <a:rPr lang="ja-JP" altLang="en-US" dirty="0" smtClean="0"/>
              <a:t> </a:t>
            </a:r>
            <a:r>
              <a:rPr lang="en-US" altLang="ja-JP" dirty="0" smtClean="0"/>
              <a:t>LTS</a:t>
            </a:r>
            <a:r>
              <a:rPr lang="ja-JP" altLang="en-US" dirty="0" smtClean="0"/>
              <a:t>については，事前アナウンスだった．また年明けすぐのリリースが</a:t>
            </a:r>
            <a:r>
              <a:rPr lang="en-US" altLang="ja-JP" dirty="0" smtClean="0"/>
              <a:t>LTS</a:t>
            </a:r>
            <a:r>
              <a:rPr lang="ja-JP" altLang="en-US" dirty="0" smtClean="0"/>
              <a:t>に選ばれた．</a:t>
            </a:r>
            <a:endParaRPr lang="en-US" altLang="ja-JP" dirty="0" smtClean="0"/>
          </a:p>
        </p:txBody>
      </p:sp>
      <p:sp>
        <p:nvSpPr>
          <p:cNvPr id="7" name="テキスト ボックス 6"/>
          <p:cNvSpPr txBox="1"/>
          <p:nvPr/>
        </p:nvSpPr>
        <p:spPr>
          <a:xfrm>
            <a:off x="1784648" y="129024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0" name="テキスト ボックス 9"/>
          <p:cNvSpPr txBox="1"/>
          <p:nvPr/>
        </p:nvSpPr>
        <p:spPr>
          <a:xfrm>
            <a:off x="1784648" y="155679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1" name="テキスト ボックス 10"/>
          <p:cNvSpPr txBox="1"/>
          <p:nvPr/>
        </p:nvSpPr>
        <p:spPr>
          <a:xfrm>
            <a:off x="1784648" y="234888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2" name="テキスト ボックス 11"/>
          <p:cNvSpPr txBox="1"/>
          <p:nvPr/>
        </p:nvSpPr>
        <p:spPr>
          <a:xfrm>
            <a:off x="1784648" y="282187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3" name="テキスト ボックス 12"/>
          <p:cNvSpPr txBox="1"/>
          <p:nvPr/>
        </p:nvSpPr>
        <p:spPr>
          <a:xfrm>
            <a:off x="1784648" y="309044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4" name="テキスト ボックス 13"/>
          <p:cNvSpPr txBox="1"/>
          <p:nvPr/>
        </p:nvSpPr>
        <p:spPr>
          <a:xfrm>
            <a:off x="6465168" y="744959"/>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8" name="テキスト ボックス 7"/>
          <p:cNvSpPr txBox="1"/>
          <p:nvPr/>
        </p:nvSpPr>
        <p:spPr>
          <a:xfrm>
            <a:off x="1136576" y="6021288"/>
            <a:ext cx="7754495" cy="646331"/>
          </a:xfrm>
          <a:prstGeom prst="rect">
            <a:avLst/>
          </a:prstGeom>
          <a:noFill/>
        </p:spPr>
        <p:txBody>
          <a:bodyPr wrap="none" rtlCol="0">
            <a:spAutoFit/>
          </a:bodyPr>
          <a:lstStyle/>
          <a:p>
            <a:r>
              <a:rPr kumimoji="1" lang="ja-JP" altLang="en-US" dirty="0" smtClean="0"/>
              <a:t>その他 </a:t>
            </a:r>
            <a:r>
              <a:rPr kumimoji="1" lang="en-US" altLang="ja-JP" dirty="0" smtClean="0"/>
              <a:t>:</a:t>
            </a:r>
            <a:r>
              <a:rPr kumimoji="1" lang="ja-JP" altLang="en-US" dirty="0" smtClean="0"/>
              <a:t> 長らく</a:t>
            </a:r>
            <a:r>
              <a:rPr kumimoji="1" lang="en-US" altLang="ja-JP" dirty="0" smtClean="0"/>
              <a:t>LTS</a:t>
            </a:r>
            <a:r>
              <a:rPr kumimoji="1" lang="ja-JP" altLang="en-US" dirty="0" smtClean="0"/>
              <a:t>としてメンテナンスされていた </a:t>
            </a:r>
            <a:r>
              <a:rPr kumimoji="1" lang="en-US" altLang="ja-JP" dirty="0" smtClean="0"/>
              <a:t>2.6.32</a:t>
            </a:r>
            <a:r>
              <a:rPr kumimoji="1" lang="ja-JP" altLang="en-US" dirty="0" smtClean="0"/>
              <a:t> は</a:t>
            </a:r>
            <a:r>
              <a:rPr kumimoji="1" lang="en-US" altLang="ja-JP" dirty="0" smtClean="0"/>
              <a:t>Debian6</a:t>
            </a:r>
            <a:r>
              <a:rPr kumimoji="1" lang="ja-JP" altLang="en-US" dirty="0" smtClean="0"/>
              <a:t>の</a:t>
            </a:r>
            <a:r>
              <a:rPr kumimoji="1" lang="en-US" altLang="ja-JP" dirty="0" smtClean="0"/>
              <a:t>EOL</a:t>
            </a:r>
          </a:p>
          <a:p>
            <a:r>
              <a:rPr lang="ja-JP" altLang="en-US" dirty="0" smtClean="0"/>
              <a:t>とともに</a:t>
            </a:r>
            <a:r>
              <a:rPr lang="en-US" altLang="ja-JP" dirty="0" smtClean="0"/>
              <a:t>EOL</a:t>
            </a:r>
            <a:r>
              <a:rPr lang="ja-JP" altLang="en-US" dirty="0" smtClean="0"/>
              <a:t>となった</a:t>
            </a:r>
            <a:r>
              <a:rPr lang="en-US" altLang="ja-JP" dirty="0" smtClean="0"/>
              <a:t>(2016</a:t>
            </a:r>
            <a:r>
              <a:rPr lang="ja-JP" altLang="en-US" dirty="0" smtClean="0"/>
              <a:t>年</a:t>
            </a:r>
            <a:r>
              <a:rPr lang="en-US" altLang="ja-JP" dirty="0" smtClean="0"/>
              <a:t>3</a:t>
            </a:r>
            <a:r>
              <a:rPr lang="ja-JP" altLang="en-US" dirty="0" smtClean="0"/>
              <a:t>月</a:t>
            </a:r>
            <a:r>
              <a:rPr lang="en-US" altLang="ja-JP" dirty="0" smtClean="0"/>
              <a:t>)</a:t>
            </a:r>
            <a:endParaRPr kumimoji="1" lang="ja-JP" altLang="en-US" dirty="0"/>
          </a:p>
        </p:txBody>
      </p:sp>
    </p:spTree>
    <p:extLst>
      <p:ext uri="{BB962C8B-B14F-4D97-AF65-F5344CB8AC3E}">
        <p14:creationId xmlns:p14="http://schemas.microsoft.com/office/powerpoint/2010/main" val="13522890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2015</a:t>
            </a:r>
            <a:r>
              <a:rPr kumimoji="1" lang="ja-JP" altLang="en-US" dirty="0" smtClean="0"/>
              <a:t>年</a:t>
            </a:r>
            <a:r>
              <a:rPr kumimoji="1" lang="en-US" altLang="ja-JP" dirty="0" smtClean="0"/>
              <a:t>10</a:t>
            </a:r>
            <a:r>
              <a:rPr kumimoji="1" lang="ja-JP" altLang="en-US" dirty="0" smtClean="0"/>
              <a:t>月 → </a:t>
            </a:r>
            <a:r>
              <a:rPr kumimoji="1" lang="en-US" altLang="ja-JP" dirty="0" smtClean="0"/>
              <a:t>2016</a:t>
            </a:r>
            <a:r>
              <a:rPr kumimoji="1" lang="ja-JP" altLang="en-US" dirty="0" smtClean="0"/>
              <a:t>年</a:t>
            </a:r>
            <a:r>
              <a:rPr kumimoji="1" lang="en-US" altLang="ja-JP" dirty="0" smtClean="0"/>
              <a:t>5</a:t>
            </a:r>
            <a:r>
              <a:rPr kumimoji="1" lang="ja-JP" altLang="en-US" dirty="0" smtClean="0"/>
              <a:t>月</a:t>
            </a: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9D64F754-0F77-4017-84B3-E69F1C115EDE}" type="slidenum">
              <a:rPr lang="en-US" altLang="ja-JP" smtClean="0"/>
              <a:pPr>
                <a:defRPr/>
              </a:pPr>
              <a:t>13</a:t>
            </a:fld>
            <a:endParaRPr lang="en-US" altLang="ja-JP"/>
          </a:p>
        </p:txBody>
      </p:sp>
      <p:sp>
        <p:nvSpPr>
          <p:cNvPr id="5" name="スライド番号プレースホルダー 4"/>
          <p:cNvSpPr>
            <a:spLocks noGrp="1"/>
          </p:cNvSpPr>
          <p:nvPr>
            <p:ph type="sldNum" sz="quarter" idx="13"/>
          </p:nvPr>
        </p:nvSpPr>
        <p:spPr/>
        <p:txBody>
          <a:bodyPr/>
          <a:lstStyle/>
          <a:p>
            <a:pPr>
              <a:defRPr/>
            </a:pPr>
            <a:fld id="{61C11DCB-A4E3-4C84-8FE9-4E49788F80B9}" type="slidenum">
              <a:rPr lang="en-US" altLang="ja-JP" smtClean="0"/>
              <a:pPr>
                <a:defRPr/>
              </a:pPr>
              <a:t>13</a:t>
            </a:fld>
            <a:endParaRPr lang="en-US" altLang="ja-JP"/>
          </a:p>
        </p:txBody>
      </p:sp>
      <p:pic>
        <p:nvPicPr>
          <p:cNvPr id="6" name="Picture 3" descr="C:\Users\skato\Pictures\kernelorg_20160519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0592" y="3376737"/>
            <a:ext cx="7344816" cy="309634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9318" y="842503"/>
            <a:ext cx="7316090" cy="2586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テキスト ボックス 9"/>
          <p:cNvSpPr txBox="1"/>
          <p:nvPr/>
        </p:nvSpPr>
        <p:spPr>
          <a:xfrm>
            <a:off x="632520" y="692696"/>
            <a:ext cx="9168472" cy="523220"/>
          </a:xfrm>
          <a:prstGeom prst="rect">
            <a:avLst/>
          </a:prstGeom>
          <a:solidFill>
            <a:schemeClr val="bg1"/>
          </a:solidFill>
          <a:ln>
            <a:solidFill>
              <a:schemeClr val="bg1"/>
            </a:solidFill>
          </a:ln>
        </p:spPr>
        <p:txBody>
          <a:bodyPr wrap="none" rtlCol="0">
            <a:spAutoFit/>
          </a:bodyPr>
          <a:lstStyle/>
          <a:p>
            <a:r>
              <a:rPr lang="en-US" altLang="ja-JP" sz="1400" dirty="0" smtClean="0">
                <a:solidFill>
                  <a:srgbClr val="0066FF"/>
                </a:solidFill>
              </a:rPr>
              <a:t>EOCE 2015</a:t>
            </a:r>
            <a:r>
              <a:rPr lang="ja-JP" altLang="en-US" sz="1400" dirty="0" smtClean="0">
                <a:solidFill>
                  <a:srgbClr val="0066FF"/>
                </a:solidFill>
              </a:rPr>
              <a:t> </a:t>
            </a:r>
            <a:r>
              <a:rPr lang="ja-JP" altLang="en-US" sz="1400" dirty="0" smtClean="0"/>
              <a:t>での宗像さんの発表資料</a:t>
            </a:r>
            <a:endParaRPr lang="en-US" altLang="ja-JP" sz="1400" dirty="0" smtClean="0"/>
          </a:p>
          <a:p>
            <a:r>
              <a:rPr lang="en-US" altLang="ja-JP" sz="1400" dirty="0" smtClean="0"/>
              <a:t>http</a:t>
            </a:r>
            <a:r>
              <a:rPr lang="en-US" altLang="ja-JP" sz="1400" dirty="0"/>
              <a:t>://</a:t>
            </a:r>
            <a:r>
              <a:rPr lang="en-US" altLang="ja-JP" sz="1400" dirty="0" smtClean="0"/>
              <a:t>events.linuxfoundation.org/sites/events/files/slides/elce2015_LTSI_munakata_0.pdf</a:t>
            </a:r>
            <a:r>
              <a:rPr lang="ja-JP" altLang="en-US" sz="1400" dirty="0" smtClean="0"/>
              <a:t> より</a:t>
            </a:r>
            <a:endParaRPr lang="en-US" altLang="ja-JP" sz="1400" dirty="0"/>
          </a:p>
        </p:txBody>
      </p:sp>
      <p:sp>
        <p:nvSpPr>
          <p:cNvPr id="11" name="テキスト ボックス 10"/>
          <p:cNvSpPr txBox="1"/>
          <p:nvPr/>
        </p:nvSpPr>
        <p:spPr>
          <a:xfrm>
            <a:off x="722791" y="3356992"/>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2016/05/19</a:t>
            </a:r>
            <a:r>
              <a:rPr lang="en-US" altLang="ja-JP" sz="1400" dirty="0" smtClean="0"/>
              <a:t>)</a:t>
            </a:r>
          </a:p>
        </p:txBody>
      </p:sp>
      <p:sp>
        <p:nvSpPr>
          <p:cNvPr id="7" name="角丸四角形 6"/>
          <p:cNvSpPr/>
          <p:nvPr/>
        </p:nvSpPr>
        <p:spPr bwMode="auto">
          <a:xfrm>
            <a:off x="1280592" y="4808676"/>
            <a:ext cx="7200800" cy="224245"/>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13" name="角丸四角形 12"/>
          <p:cNvSpPr/>
          <p:nvPr/>
        </p:nvSpPr>
        <p:spPr bwMode="auto">
          <a:xfrm>
            <a:off x="1280592" y="4040471"/>
            <a:ext cx="7200800" cy="200362"/>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22" name="テキスト ボックス 21"/>
          <p:cNvSpPr txBox="1"/>
          <p:nvPr/>
        </p:nvSpPr>
        <p:spPr>
          <a:xfrm>
            <a:off x="3411022" y="4240833"/>
            <a:ext cx="391454" cy="338554"/>
          </a:xfrm>
          <a:prstGeom prst="rect">
            <a:avLst/>
          </a:prstGeom>
          <a:noFill/>
        </p:spPr>
        <p:txBody>
          <a:bodyPr wrap="none" rtlCol="0">
            <a:spAutoFit/>
          </a:bodyPr>
          <a:lstStyle/>
          <a:p>
            <a:r>
              <a:rPr lang="ja-JP" altLang="en-US" sz="1600" b="1" dirty="0">
                <a:solidFill>
                  <a:srgbClr val="FF0000"/>
                </a:solidFill>
              </a:rPr>
              <a:t>★</a:t>
            </a:r>
            <a:endParaRPr kumimoji="1" lang="ja-JP" altLang="en-US" sz="1600" b="1" dirty="0">
              <a:solidFill>
                <a:srgbClr val="FF0000"/>
              </a:solidFill>
            </a:endParaRPr>
          </a:p>
        </p:txBody>
      </p:sp>
      <p:sp>
        <p:nvSpPr>
          <p:cNvPr id="23" name="テキスト ボックス 22"/>
          <p:cNvSpPr txBox="1"/>
          <p:nvPr/>
        </p:nvSpPr>
        <p:spPr>
          <a:xfrm>
            <a:off x="3440832" y="5536977"/>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24" name="テキスト ボックス 23"/>
          <p:cNvSpPr txBox="1"/>
          <p:nvPr/>
        </p:nvSpPr>
        <p:spPr>
          <a:xfrm>
            <a:off x="7011422" y="6041033"/>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25" name="テキスト ボックス 24"/>
          <p:cNvSpPr txBox="1"/>
          <p:nvPr/>
        </p:nvSpPr>
        <p:spPr>
          <a:xfrm>
            <a:off x="7011422" y="5536977"/>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26" name="テキスト ボックス 25"/>
          <p:cNvSpPr txBox="1"/>
          <p:nvPr/>
        </p:nvSpPr>
        <p:spPr>
          <a:xfrm>
            <a:off x="7011422" y="5248945"/>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16" name="テキスト ボックス 15"/>
          <p:cNvSpPr txBox="1"/>
          <p:nvPr/>
        </p:nvSpPr>
        <p:spPr>
          <a:xfrm>
            <a:off x="1784648" y="3974287"/>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7" name="テキスト ボックス 16"/>
          <p:cNvSpPr txBox="1"/>
          <p:nvPr/>
        </p:nvSpPr>
        <p:spPr>
          <a:xfrm>
            <a:off x="1784648" y="4240833"/>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8" name="テキスト ボックス 17"/>
          <p:cNvSpPr txBox="1"/>
          <p:nvPr/>
        </p:nvSpPr>
        <p:spPr>
          <a:xfrm>
            <a:off x="1784648" y="503292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9" name="テキスト ボックス 18"/>
          <p:cNvSpPr txBox="1"/>
          <p:nvPr/>
        </p:nvSpPr>
        <p:spPr>
          <a:xfrm>
            <a:off x="1784648" y="550591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0" name="テキスト ボックス 19"/>
          <p:cNvSpPr txBox="1"/>
          <p:nvPr/>
        </p:nvSpPr>
        <p:spPr>
          <a:xfrm>
            <a:off x="1784648" y="5774487"/>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1" name="テキスト ボックス 20"/>
          <p:cNvSpPr txBox="1"/>
          <p:nvPr/>
        </p:nvSpPr>
        <p:spPr>
          <a:xfrm>
            <a:off x="1784648" y="143426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7" name="テキスト ボックス 26"/>
          <p:cNvSpPr txBox="1"/>
          <p:nvPr/>
        </p:nvSpPr>
        <p:spPr>
          <a:xfrm>
            <a:off x="1784648" y="1938318"/>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8" name="テキスト ボックス 27"/>
          <p:cNvSpPr txBox="1"/>
          <p:nvPr/>
        </p:nvSpPr>
        <p:spPr>
          <a:xfrm>
            <a:off x="1784648" y="249289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9" name="テキスト ボックス 28"/>
          <p:cNvSpPr txBox="1"/>
          <p:nvPr/>
        </p:nvSpPr>
        <p:spPr>
          <a:xfrm>
            <a:off x="1784648" y="270892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1" name="テキスト ボックス 30"/>
          <p:cNvSpPr txBox="1"/>
          <p:nvPr/>
        </p:nvSpPr>
        <p:spPr>
          <a:xfrm>
            <a:off x="1424608" y="6361583"/>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3" name="テキスト ボックス 2"/>
          <p:cNvSpPr txBox="1"/>
          <p:nvPr/>
        </p:nvSpPr>
        <p:spPr>
          <a:xfrm>
            <a:off x="8409384" y="6021288"/>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32" name="テキスト ボックス 31"/>
          <p:cNvSpPr txBox="1"/>
          <p:nvPr/>
        </p:nvSpPr>
        <p:spPr>
          <a:xfrm>
            <a:off x="8409384" y="4797152"/>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33" name="テキスト ボックス 32"/>
          <p:cNvSpPr txBox="1"/>
          <p:nvPr/>
        </p:nvSpPr>
        <p:spPr>
          <a:xfrm>
            <a:off x="8409384" y="5301208"/>
            <a:ext cx="1140056" cy="338554"/>
          </a:xfrm>
          <a:prstGeom prst="rect">
            <a:avLst/>
          </a:prstGeom>
          <a:noFill/>
        </p:spPr>
        <p:txBody>
          <a:bodyPr wrap="none" rtlCol="0">
            <a:spAutoFit/>
          </a:bodyPr>
          <a:lstStyle/>
          <a:p>
            <a:r>
              <a:rPr kumimoji="1" lang="en-US" altLang="ja-JP" sz="1600" dirty="0" smtClean="0"/>
              <a:t>SUSE 12</a:t>
            </a:r>
            <a:endParaRPr kumimoji="1" lang="ja-JP" altLang="en-US" sz="1600" dirty="0"/>
          </a:p>
        </p:txBody>
      </p:sp>
      <p:sp>
        <p:nvSpPr>
          <p:cNvPr id="34" name="テキスト ボックス 33"/>
          <p:cNvSpPr txBox="1"/>
          <p:nvPr/>
        </p:nvSpPr>
        <p:spPr>
          <a:xfrm>
            <a:off x="8409384" y="4509120"/>
            <a:ext cx="923458" cy="338554"/>
          </a:xfrm>
          <a:prstGeom prst="rect">
            <a:avLst/>
          </a:prstGeom>
          <a:noFill/>
        </p:spPr>
        <p:txBody>
          <a:bodyPr wrap="none" rtlCol="0">
            <a:spAutoFit/>
          </a:bodyPr>
          <a:lstStyle/>
          <a:p>
            <a:r>
              <a:rPr kumimoji="1" lang="en-US" altLang="ja-JP" sz="1600" dirty="0" smtClean="0"/>
              <a:t>Oracle</a:t>
            </a:r>
            <a:endParaRPr kumimoji="1" lang="ja-JP" altLang="en-US" sz="1600" dirty="0"/>
          </a:p>
        </p:txBody>
      </p:sp>
    </p:spTree>
    <p:extLst>
      <p:ext uri="{BB962C8B-B14F-4D97-AF65-F5344CB8AC3E}">
        <p14:creationId xmlns:p14="http://schemas.microsoft.com/office/powerpoint/2010/main" val="37944438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ー 2"/>
          <p:cNvSpPr>
            <a:spLocks noGrp="1"/>
          </p:cNvSpPr>
          <p:nvPr>
            <p:ph idx="1"/>
          </p:nvPr>
        </p:nvSpPr>
        <p:spPr>
          <a:xfrm>
            <a:off x="495300" y="981074"/>
            <a:ext cx="8915400" cy="5616278"/>
          </a:xfrm>
        </p:spPr>
        <p:txBody>
          <a:bodyPr>
            <a:normAutofit/>
          </a:bodyPr>
          <a:lstStyle/>
          <a:p>
            <a:r>
              <a:rPr kumimoji="1" lang="en-US" altLang="ja-JP" dirty="0" err="1" smtClean="0"/>
              <a:t>Longterm</a:t>
            </a:r>
            <a:r>
              <a:rPr kumimoji="1" lang="en-US" altLang="ja-JP" dirty="0" smtClean="0"/>
              <a:t> Stable</a:t>
            </a:r>
            <a:r>
              <a:rPr kumimoji="1" lang="ja-JP" altLang="en-US" dirty="0" smtClean="0"/>
              <a:t> </a:t>
            </a:r>
            <a:r>
              <a:rPr kumimoji="1" lang="en-US" altLang="ja-JP" dirty="0" smtClean="0"/>
              <a:t>Kernel</a:t>
            </a:r>
            <a:r>
              <a:rPr kumimoji="1" lang="ja-JP" altLang="en-US" dirty="0" smtClean="0"/>
              <a:t> </a:t>
            </a:r>
            <a:r>
              <a:rPr kumimoji="1" lang="en-US" altLang="ja-JP" dirty="0" smtClean="0"/>
              <a:t>(LTS)</a:t>
            </a:r>
          </a:p>
          <a:p>
            <a:pPr lvl="1"/>
            <a:r>
              <a:rPr lang="ja-JP" altLang="en-US" dirty="0" smtClean="0"/>
              <a:t>一定のルール</a:t>
            </a:r>
            <a:r>
              <a:rPr lang="ja-JP" altLang="en-US" dirty="0"/>
              <a:t>に</a:t>
            </a:r>
            <a:r>
              <a:rPr lang="ja-JP" altLang="en-US" dirty="0" smtClean="0"/>
              <a:t>従って</a:t>
            </a:r>
            <a:r>
              <a:rPr lang="en-US" altLang="ja-JP" dirty="0" smtClean="0"/>
              <a:t>Update</a:t>
            </a:r>
            <a:r>
              <a:rPr lang="ja-JP" altLang="en-US" dirty="0" smtClean="0"/>
              <a:t>がなされている</a:t>
            </a:r>
            <a:endParaRPr lang="en-US" altLang="ja-JP" dirty="0" smtClean="0"/>
          </a:p>
          <a:p>
            <a:pPr lvl="2"/>
            <a:r>
              <a:rPr kumimoji="1" lang="en-US" altLang="ja-JP" dirty="0" smtClean="0"/>
              <a:t>Upstream</a:t>
            </a:r>
            <a:r>
              <a:rPr kumimoji="1" lang="ja-JP" altLang="en-US" dirty="0" smtClean="0"/>
              <a:t>で取り込まれたバグフィックス，セキュリティフィックスのみが実施される </a:t>
            </a:r>
            <a:r>
              <a:rPr kumimoji="1" lang="en-US" altLang="ja-JP" dirty="0" smtClean="0"/>
              <a:t>(</a:t>
            </a:r>
            <a:r>
              <a:rPr kumimoji="1" lang="ja-JP" altLang="en-US" dirty="0" smtClean="0"/>
              <a:t>機能等のバックポートは無い</a:t>
            </a:r>
            <a:r>
              <a:rPr kumimoji="1" lang="en-US" altLang="ja-JP" dirty="0" smtClean="0"/>
              <a:t>)</a:t>
            </a:r>
          </a:p>
          <a:p>
            <a:pPr lvl="1"/>
            <a:r>
              <a:rPr lang="ja-JP" altLang="en-US" dirty="0" smtClean="0"/>
              <a:t>コミュニティによる長期のメンテナンス</a:t>
            </a:r>
            <a:endParaRPr lang="en-US" altLang="ja-JP" dirty="0" smtClean="0"/>
          </a:p>
          <a:p>
            <a:pPr lvl="2"/>
            <a:r>
              <a:rPr lang="ja-JP" altLang="en-US" dirty="0"/>
              <a:t>最低限</a:t>
            </a:r>
            <a:r>
              <a:rPr kumimoji="1" lang="en-US" altLang="ja-JP" dirty="0" smtClean="0"/>
              <a:t>2</a:t>
            </a:r>
            <a:r>
              <a:rPr kumimoji="1" lang="ja-JP" altLang="en-US" dirty="0" smtClean="0"/>
              <a:t>年間。メンテナーの後任がつけば延長。</a:t>
            </a:r>
            <a:endParaRPr kumimoji="1" lang="en-US" altLang="ja-JP" dirty="0" smtClean="0"/>
          </a:p>
          <a:p>
            <a:r>
              <a:rPr kumimoji="1" lang="en-US" altLang="ja-JP" dirty="0" smtClean="0"/>
              <a:t>Kernel</a:t>
            </a:r>
            <a:r>
              <a:rPr kumimoji="1" lang="ja-JP" altLang="en-US" dirty="0" smtClean="0"/>
              <a:t>の入手経路によらず、採用時には下記で</a:t>
            </a:r>
            <a:r>
              <a:rPr kumimoji="1" lang="en-US" altLang="ja-JP" dirty="0" smtClean="0"/>
              <a:t>LTS</a:t>
            </a:r>
            <a:r>
              <a:rPr kumimoji="1" lang="ja-JP" altLang="en-US" dirty="0" smtClean="0"/>
              <a:t>のバージョン</a:t>
            </a:r>
            <a:r>
              <a:rPr lang="ja-JP" altLang="en-US" dirty="0" smtClean="0"/>
              <a:t>の参照を</a:t>
            </a:r>
            <a:endParaRPr kumimoji="1" lang="en-US" altLang="ja-JP" dirty="0" smtClean="0"/>
          </a:p>
          <a:p>
            <a:pPr lvl="1"/>
            <a:r>
              <a:rPr lang="en-US" altLang="ja-JP" dirty="0">
                <a:hlinkClick r:id="rId2"/>
              </a:rPr>
              <a:t>https://</a:t>
            </a:r>
            <a:r>
              <a:rPr lang="en-US" altLang="ja-JP" dirty="0" smtClean="0">
                <a:hlinkClick r:id="rId2"/>
              </a:rPr>
              <a:t>www.kernel.org/category/releases.html</a:t>
            </a:r>
            <a:endParaRPr lang="en-US" altLang="ja-JP" dirty="0" smtClean="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14</a:t>
            </a:fld>
            <a:endParaRPr lang="en-US" altLang="ja-JP"/>
          </a:p>
        </p:txBody>
      </p:sp>
    </p:spTree>
    <p:extLst>
      <p:ext uri="{BB962C8B-B14F-4D97-AF65-F5344CB8AC3E}">
        <p14:creationId xmlns:p14="http://schemas.microsoft.com/office/powerpoint/2010/main" val="669454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Resources</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lang="en-US" altLang="ja-JP" dirty="0" smtClean="0">
                <a:hlinkClick r:id="rId2"/>
              </a:rPr>
              <a:t>https</a:t>
            </a:r>
            <a:r>
              <a:rPr lang="en-US" altLang="ja-JP" dirty="0">
                <a:hlinkClick r:id="rId2"/>
              </a:rPr>
              <a:t>://www.kernel.org</a:t>
            </a:r>
            <a:r>
              <a:rPr lang="en-US" altLang="ja-JP" dirty="0" smtClean="0">
                <a:hlinkClick r:id="rId2"/>
              </a:rPr>
              <a:t>/</a:t>
            </a:r>
            <a:endParaRPr lang="en-US" altLang="ja-JP" dirty="0" smtClean="0"/>
          </a:p>
          <a:p>
            <a:r>
              <a:rPr lang="en-US" altLang="ja-JP" dirty="0">
                <a:hlinkClick r:id="rId3"/>
              </a:rPr>
              <a:t>https://www.kernel.org/category/releases.html</a:t>
            </a:r>
            <a:endParaRPr lang="en-US" altLang="ja-JP" dirty="0" smtClean="0"/>
          </a:p>
          <a:p>
            <a:r>
              <a:rPr lang="en-US" altLang="ja-JP" dirty="0" smtClean="0">
                <a:hlinkClick r:id="rId4"/>
              </a:rPr>
              <a:t>https</a:t>
            </a:r>
            <a:r>
              <a:rPr lang="en-US" altLang="ja-JP" dirty="0">
                <a:hlinkClick r:id="rId4"/>
              </a:rPr>
              <a:t>://</a:t>
            </a:r>
            <a:r>
              <a:rPr lang="en-US" altLang="ja-JP" dirty="0" smtClean="0">
                <a:hlinkClick r:id="rId4"/>
              </a:rPr>
              <a:t>www.kernel.org/doc/Documentation/stable_kernel_rules.txt</a:t>
            </a:r>
            <a:endParaRPr lang="en-US" altLang="ja-JP" dirty="0" smtClean="0"/>
          </a:p>
          <a:p>
            <a:r>
              <a:rPr lang="en-US" altLang="ja-JP" dirty="0">
                <a:hlinkClick r:id="rId5"/>
              </a:rPr>
              <a:t>https://lkml.org</a:t>
            </a:r>
            <a:r>
              <a:rPr lang="en-US" altLang="ja-JP" dirty="0" smtClean="0">
                <a:hlinkClick r:id="rId5"/>
              </a:rPr>
              <a:t>/</a:t>
            </a:r>
            <a:endParaRPr lang="en-US" altLang="ja-JP" dirty="0" smtClean="0"/>
          </a:p>
          <a:p>
            <a:r>
              <a:rPr lang="en-US" altLang="ja-JP" dirty="0">
                <a:hlinkClick r:id="rId6"/>
              </a:rPr>
              <a:t>http://lwn.net/</a:t>
            </a:r>
            <a:endParaRPr lang="en-US" altLang="ja-JP" dirty="0" smtClean="0"/>
          </a:p>
          <a:p>
            <a:r>
              <a:rPr lang="en-US" altLang="ja-JP" dirty="0" smtClean="0">
                <a:hlinkClick r:id="rId7"/>
              </a:rPr>
              <a:t>http</a:t>
            </a:r>
            <a:r>
              <a:rPr lang="en-US" altLang="ja-JP" dirty="0">
                <a:hlinkClick r:id="rId7"/>
              </a:rPr>
              <a:t>://</a:t>
            </a:r>
            <a:r>
              <a:rPr lang="en-US" altLang="ja-JP" dirty="0" smtClean="0">
                <a:hlinkClick r:id="rId7"/>
              </a:rPr>
              <a:t>events.linuxfoundation.org/sites/events/files/slides/elce2015_LTSI_munakata_0.pdf</a:t>
            </a:r>
            <a:endParaRPr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15</a:t>
            </a:fld>
            <a:endParaRPr lang="en-US" altLang="ja-JP"/>
          </a:p>
        </p:txBody>
      </p:sp>
    </p:spTree>
    <p:extLst>
      <p:ext uri="{BB962C8B-B14F-4D97-AF65-F5344CB8AC3E}">
        <p14:creationId xmlns:p14="http://schemas.microsoft.com/office/powerpoint/2010/main" val="28849886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3"/>
          <p:cNvSpPr>
            <a:spLocks noChangeArrowheads="1"/>
          </p:cNvSpPr>
          <p:nvPr/>
        </p:nvSpPr>
        <p:spPr bwMode="auto">
          <a:xfrm>
            <a:off x="956205" y="38100"/>
            <a:ext cx="777689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kumimoji="1" sz="4000">
                <a:solidFill>
                  <a:schemeClr val="bg1"/>
                </a:solidFill>
                <a:latin typeface="HGP創英角ｺﾞｼｯｸUB" pitchFamily="50" charset="-128"/>
                <a:ea typeface="HGP創英角ｺﾞｼｯｸUB" pitchFamily="50" charset="-128"/>
              </a:defRPr>
            </a:lvl1pPr>
            <a:lvl2pPr algn="ctr">
              <a:defRPr kumimoji="1" sz="4000">
                <a:solidFill>
                  <a:schemeClr val="bg1"/>
                </a:solidFill>
                <a:latin typeface="HGP創英角ｺﾞｼｯｸUB" pitchFamily="50" charset="-128"/>
                <a:ea typeface="HGP創英角ｺﾞｼｯｸUB" pitchFamily="50" charset="-128"/>
              </a:defRPr>
            </a:lvl2pPr>
            <a:lvl3pPr algn="ctr">
              <a:defRPr kumimoji="1" sz="4000">
                <a:solidFill>
                  <a:schemeClr val="bg1"/>
                </a:solidFill>
                <a:latin typeface="HGP創英角ｺﾞｼｯｸUB" pitchFamily="50" charset="-128"/>
                <a:ea typeface="HGP創英角ｺﾞｼｯｸUB" pitchFamily="50" charset="-128"/>
              </a:defRPr>
            </a:lvl3pPr>
            <a:lvl4pPr algn="ctr">
              <a:defRPr kumimoji="1" sz="4000">
                <a:solidFill>
                  <a:schemeClr val="bg1"/>
                </a:solidFill>
                <a:latin typeface="HGP創英角ｺﾞｼｯｸUB" pitchFamily="50" charset="-128"/>
                <a:ea typeface="HGP創英角ｺﾞｼｯｸUB" pitchFamily="50" charset="-128"/>
              </a:defRPr>
            </a:lvl4pPr>
            <a:lvl5pPr algn="ctr">
              <a:defRPr kumimoji="1" sz="4000">
                <a:solidFill>
                  <a:schemeClr val="bg1"/>
                </a:solidFill>
                <a:latin typeface="HGP創英角ｺﾞｼｯｸUB" pitchFamily="50" charset="-128"/>
                <a:ea typeface="HGP創英角ｺﾞｼｯｸUB" pitchFamily="50" charset="-128"/>
              </a:defRPr>
            </a:lvl5pPr>
            <a:lvl6pPr marL="457200" algn="ctr" fontAlgn="base">
              <a:spcBef>
                <a:spcPct val="0"/>
              </a:spcBef>
              <a:spcAft>
                <a:spcPct val="0"/>
              </a:spcAft>
              <a:defRPr kumimoji="1" sz="4000">
                <a:solidFill>
                  <a:schemeClr val="bg1"/>
                </a:solidFill>
                <a:latin typeface="HGP創英角ｺﾞｼｯｸUB" pitchFamily="50" charset="-128"/>
                <a:ea typeface="HGP創英角ｺﾞｼｯｸUB" pitchFamily="50" charset="-128"/>
              </a:defRPr>
            </a:lvl6pPr>
            <a:lvl7pPr marL="914400" algn="ctr" fontAlgn="base">
              <a:spcBef>
                <a:spcPct val="0"/>
              </a:spcBef>
              <a:spcAft>
                <a:spcPct val="0"/>
              </a:spcAft>
              <a:defRPr kumimoji="1" sz="4000">
                <a:solidFill>
                  <a:schemeClr val="bg1"/>
                </a:solidFill>
                <a:latin typeface="HGP創英角ｺﾞｼｯｸUB" pitchFamily="50" charset="-128"/>
                <a:ea typeface="HGP創英角ｺﾞｼｯｸUB" pitchFamily="50" charset="-128"/>
              </a:defRPr>
            </a:lvl7pPr>
            <a:lvl8pPr marL="1371600" algn="ctr" fontAlgn="base">
              <a:spcBef>
                <a:spcPct val="0"/>
              </a:spcBef>
              <a:spcAft>
                <a:spcPct val="0"/>
              </a:spcAft>
              <a:defRPr kumimoji="1" sz="4000">
                <a:solidFill>
                  <a:schemeClr val="bg1"/>
                </a:solidFill>
                <a:latin typeface="HGP創英角ｺﾞｼｯｸUB" pitchFamily="50" charset="-128"/>
                <a:ea typeface="HGP創英角ｺﾞｼｯｸUB" pitchFamily="50" charset="-128"/>
              </a:defRPr>
            </a:lvl8pPr>
            <a:lvl9pPr marL="1828800" algn="ctr" fontAlgn="base">
              <a:spcBef>
                <a:spcPct val="0"/>
              </a:spcBef>
              <a:spcAft>
                <a:spcPct val="0"/>
              </a:spcAft>
              <a:defRPr kumimoji="1" sz="4000">
                <a:solidFill>
                  <a:schemeClr val="bg1"/>
                </a:solidFill>
                <a:latin typeface="HGP創英角ｺﾞｼｯｸUB" pitchFamily="50" charset="-128"/>
                <a:ea typeface="HGP創英角ｺﾞｼｯｸUB" pitchFamily="50" charset="-128"/>
              </a:defRPr>
            </a:lvl9pPr>
          </a:lstStyle>
          <a:p>
            <a:endParaRPr lang="ja-JP" altLang="ja-JP" sz="3200">
              <a:latin typeface="Arial Black" pitchFamily="34" charset="0"/>
            </a:endParaRPr>
          </a:p>
        </p:txBody>
      </p:sp>
      <p:sp>
        <p:nvSpPr>
          <p:cNvPr id="133124" name="Rectangle 4"/>
          <p:cNvSpPr>
            <a:spLocks noChangeArrowheads="1"/>
          </p:cNvSpPr>
          <p:nvPr/>
        </p:nvSpPr>
        <p:spPr bwMode="auto">
          <a:xfrm>
            <a:off x="495300" y="2132856"/>
            <a:ext cx="8915400" cy="2016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spcBef>
                <a:spcPct val="20000"/>
              </a:spcBef>
              <a:defRPr kumimoji="1" sz="3200">
                <a:solidFill>
                  <a:schemeClr val="tx1"/>
                </a:solidFill>
                <a:latin typeface="HGP創英角ｺﾞｼｯｸUB" pitchFamily="50" charset="-128"/>
                <a:ea typeface="HGP創英角ｺﾞｼｯｸUB" pitchFamily="50" charset="-128"/>
              </a:defRPr>
            </a:lvl1pPr>
            <a:lvl2pPr algn="ctr">
              <a:spcBef>
                <a:spcPct val="20000"/>
              </a:spcBef>
              <a:defRPr kumimoji="1" sz="2800">
                <a:solidFill>
                  <a:schemeClr val="tx1"/>
                </a:solidFill>
                <a:latin typeface="HGP創英角ｺﾞｼｯｸUB" pitchFamily="50" charset="-128"/>
                <a:ea typeface="HGP創英角ｺﾞｼｯｸUB" pitchFamily="50" charset="-128"/>
              </a:defRPr>
            </a:lvl2pPr>
            <a:lvl3pPr algn="ctr">
              <a:spcBef>
                <a:spcPct val="20000"/>
              </a:spcBef>
              <a:defRPr kumimoji="1" sz="2400">
                <a:solidFill>
                  <a:schemeClr val="tx1"/>
                </a:solidFill>
                <a:latin typeface="HGP創英角ｺﾞｼｯｸUB" pitchFamily="50" charset="-128"/>
                <a:ea typeface="HGP創英角ｺﾞｼｯｸUB" pitchFamily="50" charset="-128"/>
              </a:defRPr>
            </a:lvl3pPr>
            <a:lvl4pPr algn="ctr">
              <a:spcBef>
                <a:spcPct val="20000"/>
              </a:spcBef>
              <a:defRPr kumimoji="1" sz="2000">
                <a:solidFill>
                  <a:schemeClr val="tx1"/>
                </a:solidFill>
                <a:latin typeface="HGP創英角ｺﾞｼｯｸUB" pitchFamily="50" charset="-128"/>
                <a:ea typeface="HGP創英角ｺﾞｼｯｸUB" pitchFamily="50" charset="-128"/>
              </a:defRPr>
            </a:lvl4pPr>
            <a:lvl5pPr algn="ctr">
              <a:spcBef>
                <a:spcPct val="20000"/>
              </a:spcBef>
              <a:defRPr kumimoji="1" sz="2000">
                <a:solidFill>
                  <a:schemeClr val="tx1"/>
                </a:solidFill>
                <a:latin typeface="HGP創英角ｺﾞｼｯｸUB" pitchFamily="50" charset="-128"/>
                <a:ea typeface="HGP創英角ｺﾞｼｯｸUB" pitchFamily="50" charset="-128"/>
              </a:defRPr>
            </a:lvl5pPr>
            <a:lvl6pPr algn="ctr" fontAlgn="base">
              <a:spcBef>
                <a:spcPct val="20000"/>
              </a:spcBef>
              <a:spcAft>
                <a:spcPct val="0"/>
              </a:spcAft>
              <a:defRPr kumimoji="1" sz="2000">
                <a:solidFill>
                  <a:schemeClr val="tx1"/>
                </a:solidFill>
                <a:latin typeface="HGP創英角ｺﾞｼｯｸUB" pitchFamily="50" charset="-128"/>
                <a:ea typeface="HGP創英角ｺﾞｼｯｸUB" pitchFamily="50" charset="-128"/>
              </a:defRPr>
            </a:lvl6pPr>
            <a:lvl7pPr algn="ctr" fontAlgn="base">
              <a:spcBef>
                <a:spcPct val="20000"/>
              </a:spcBef>
              <a:spcAft>
                <a:spcPct val="0"/>
              </a:spcAft>
              <a:defRPr kumimoji="1" sz="2000">
                <a:solidFill>
                  <a:schemeClr val="tx1"/>
                </a:solidFill>
                <a:latin typeface="HGP創英角ｺﾞｼｯｸUB" pitchFamily="50" charset="-128"/>
                <a:ea typeface="HGP創英角ｺﾞｼｯｸUB" pitchFamily="50" charset="-128"/>
              </a:defRPr>
            </a:lvl7pPr>
            <a:lvl8pPr algn="ctr" fontAlgn="base">
              <a:spcBef>
                <a:spcPct val="20000"/>
              </a:spcBef>
              <a:spcAft>
                <a:spcPct val="0"/>
              </a:spcAft>
              <a:defRPr kumimoji="1" sz="2000">
                <a:solidFill>
                  <a:schemeClr val="tx1"/>
                </a:solidFill>
                <a:latin typeface="HGP創英角ｺﾞｼｯｸUB" pitchFamily="50" charset="-128"/>
                <a:ea typeface="HGP創英角ｺﾞｼｯｸUB" pitchFamily="50" charset="-128"/>
              </a:defRPr>
            </a:lvl8pPr>
            <a:lvl9pPr algn="ctr" fontAlgn="base">
              <a:spcBef>
                <a:spcPct val="20000"/>
              </a:spcBef>
              <a:spcAft>
                <a:spcPct val="0"/>
              </a:spcAft>
              <a:defRPr kumimoji="1" sz="2000">
                <a:solidFill>
                  <a:schemeClr val="tx1"/>
                </a:solidFill>
                <a:latin typeface="HGP創英角ｺﾞｼｯｸUB" pitchFamily="50" charset="-128"/>
                <a:ea typeface="HGP創英角ｺﾞｼｯｸUB" pitchFamily="50" charset="-128"/>
              </a:defRPr>
            </a:lvl9pPr>
          </a:lstStyle>
          <a:p>
            <a:r>
              <a:rPr lang="en-US" altLang="ja-JP" sz="6000" b="1" dirty="0" smtClean="0">
                <a:solidFill>
                  <a:schemeClr val="accent2"/>
                </a:solidFill>
              </a:rPr>
              <a:t>Thank you</a:t>
            </a:r>
            <a:endParaRPr lang="en-US" altLang="ja-JP" sz="6000" b="1" dirty="0">
              <a:solidFill>
                <a:schemeClr val="accent2"/>
              </a:solidFill>
            </a:endParaRPr>
          </a:p>
        </p:txBody>
      </p:sp>
      <p:sp>
        <p:nvSpPr>
          <p:cNvPr id="133126" name="Text Box 6"/>
          <p:cNvSpPr txBox="1">
            <a:spLocks noChangeArrowheads="1"/>
          </p:cNvSpPr>
          <p:nvPr/>
        </p:nvSpPr>
        <p:spPr bwMode="auto">
          <a:xfrm>
            <a:off x="2074704" y="5301208"/>
            <a:ext cx="570156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dirty="0">
                <a:latin typeface="Arial Black" pitchFamily="34" charset="0"/>
                <a:ea typeface="HGP創英角ｺﾞｼｯｸUB" pitchFamily="50" charset="-128"/>
              </a:rPr>
              <a:t>My e-mail address</a:t>
            </a:r>
          </a:p>
          <a:p>
            <a:pPr algn="ctr"/>
            <a:r>
              <a:rPr lang="en-US" altLang="ja-JP" sz="2400" dirty="0">
                <a:latin typeface="Arial Black" pitchFamily="34" charset="0"/>
                <a:ea typeface="HGP創英角ｺﾞｼｯｸUB" pitchFamily="50" charset="-128"/>
              </a:rPr>
              <a:t>kato.shinsuke@jp.panasonic.com</a:t>
            </a:r>
          </a:p>
        </p:txBody>
      </p:sp>
    </p:spTree>
    <p:extLst>
      <p:ext uri="{BB962C8B-B14F-4D97-AF65-F5344CB8AC3E}">
        <p14:creationId xmlns:p14="http://schemas.microsoft.com/office/powerpoint/2010/main" val="31939683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本資料は </a:t>
            </a:r>
            <a:r>
              <a:rPr kumimoji="1" lang="en-US" altLang="ja-JP" dirty="0" smtClean="0"/>
              <a:t>ELC-E</a:t>
            </a:r>
            <a:r>
              <a:rPr kumimoji="1" lang="ja-JP" altLang="en-US" dirty="0" smtClean="0"/>
              <a:t> </a:t>
            </a:r>
            <a:r>
              <a:rPr kumimoji="1" lang="en-US" altLang="ja-JP" dirty="0" smtClean="0"/>
              <a:t>2015</a:t>
            </a:r>
            <a:r>
              <a:rPr kumimoji="1" lang="ja-JP" altLang="en-US" dirty="0" smtClean="0"/>
              <a:t> での 宗像さんの発表資料の</a:t>
            </a:r>
            <a:r>
              <a:rPr kumimoji="1" lang="en-US" altLang="ja-JP" dirty="0" smtClean="0"/>
              <a:t>LTS</a:t>
            </a:r>
            <a:r>
              <a:rPr kumimoji="1" lang="ja-JP" altLang="en-US" dirty="0" smtClean="0"/>
              <a:t>の概要説明部分</a:t>
            </a:r>
            <a:r>
              <a:rPr lang="ja-JP" altLang="en-US" dirty="0" smtClean="0"/>
              <a:t>から抜粋させていただいたページが多々あります． </a:t>
            </a:r>
            <a:r>
              <a:rPr kumimoji="1" lang="en-US" altLang="ja-JP" dirty="0" smtClean="0"/>
              <a:t>(</a:t>
            </a:r>
            <a:r>
              <a:rPr kumimoji="1" lang="ja-JP" altLang="en-US" dirty="0" smtClean="0"/>
              <a:t>資料から抜粋することについて，宗像さんから了承頂きました</a:t>
            </a:r>
            <a:r>
              <a:rPr kumimoji="1" lang="en-US" altLang="ja-JP" dirty="0" smtClean="0"/>
              <a:t>)</a:t>
            </a:r>
          </a:p>
          <a:p>
            <a:endParaRPr lang="en-US" altLang="ja-JP" dirty="0" smtClean="0"/>
          </a:p>
          <a:p>
            <a:r>
              <a:rPr lang="en-US" altLang="ja-JP" dirty="0" smtClean="0"/>
              <a:t>ELC-E</a:t>
            </a:r>
            <a:r>
              <a:rPr lang="ja-JP" altLang="en-US" dirty="0" smtClean="0"/>
              <a:t> </a:t>
            </a:r>
            <a:r>
              <a:rPr lang="en-US" altLang="ja-JP" dirty="0" smtClean="0"/>
              <a:t>2015</a:t>
            </a:r>
            <a:r>
              <a:rPr lang="ja-JP" altLang="en-US" dirty="0" err="1" smtClean="0"/>
              <a:t>での</a:t>
            </a:r>
            <a:r>
              <a:rPr lang="ja-JP" altLang="en-US" dirty="0" smtClean="0"/>
              <a:t>宗像さんの発表資料</a:t>
            </a:r>
            <a:endParaRPr kumimoji="1" lang="en-US" altLang="ja-JP" dirty="0" smtClean="0"/>
          </a:p>
          <a:p>
            <a:pPr lvl="1"/>
            <a:r>
              <a:rPr lang="en-US" altLang="ja-JP" dirty="0">
                <a:hlinkClick r:id="rId2"/>
              </a:rPr>
              <a:t>http://</a:t>
            </a:r>
            <a:r>
              <a:rPr lang="en-US" altLang="ja-JP" dirty="0" smtClean="0">
                <a:hlinkClick r:id="rId2"/>
              </a:rPr>
              <a:t>events.linuxfoundation.org/sites/events/files/slides/elce2015_LTSI_munakata_0.pdf</a:t>
            </a:r>
            <a:endParaRPr kumimoji="1"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9D64F754-0F77-4017-84B3-E69F1C115EDE}" type="slidenum">
              <a:rPr lang="en-US" altLang="ja-JP" smtClean="0"/>
              <a:pPr>
                <a:defRPr/>
              </a:pPr>
              <a:t>2</a:t>
            </a:fld>
            <a:endParaRPr lang="en-US" altLang="ja-JP"/>
          </a:p>
        </p:txBody>
      </p:sp>
      <p:sp>
        <p:nvSpPr>
          <p:cNvPr id="5" name="スライド番号プレースホルダー 4"/>
          <p:cNvSpPr>
            <a:spLocks noGrp="1"/>
          </p:cNvSpPr>
          <p:nvPr>
            <p:ph type="sldNum" sz="quarter" idx="13"/>
          </p:nvPr>
        </p:nvSpPr>
        <p:spPr/>
        <p:txBody>
          <a:bodyPr/>
          <a:lstStyle/>
          <a:p>
            <a:pPr>
              <a:defRPr/>
            </a:pPr>
            <a:fld id="{61C11DCB-A4E3-4C84-8FE9-4E49788F80B9}" type="slidenum">
              <a:rPr lang="en-US" altLang="ja-JP" smtClean="0"/>
              <a:pPr>
                <a:defRPr/>
              </a:pPr>
              <a:t>2</a:t>
            </a:fld>
            <a:endParaRPr lang="en-US" altLang="ja-JP"/>
          </a:p>
        </p:txBody>
      </p:sp>
    </p:spTree>
    <p:extLst>
      <p:ext uri="{BB962C8B-B14F-4D97-AF65-F5344CB8AC3E}">
        <p14:creationId xmlns:p14="http://schemas.microsoft.com/office/powerpoint/2010/main" val="34017505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Upstream Kernel</a:t>
            </a:r>
            <a:endParaRPr kumimoji="1" lang="ja-JP" altLang="en-US" dirty="0"/>
          </a:p>
        </p:txBody>
      </p:sp>
      <p:sp>
        <p:nvSpPr>
          <p:cNvPr id="3" name="コンテンツ プレースホルダー 2"/>
          <p:cNvSpPr>
            <a:spLocks noGrp="1"/>
          </p:cNvSpPr>
          <p:nvPr>
            <p:ph idx="1"/>
          </p:nvPr>
        </p:nvSpPr>
        <p:spPr>
          <a:xfrm>
            <a:off x="706077" y="1114648"/>
            <a:ext cx="8915400" cy="5145088"/>
          </a:xfrm>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3</a:t>
            </a:fld>
            <a:endParaRPr lang="en-US" altLang="ja-JP"/>
          </a:p>
        </p:txBody>
      </p:sp>
      <p:pic>
        <p:nvPicPr>
          <p:cNvPr id="1026" name="Picture 2" descr="C:\Users\skato\Pictures\kernelorg_20160519_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1409" y="907143"/>
            <a:ext cx="6624736" cy="5474185"/>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bwMode="auto">
          <a:xfrm>
            <a:off x="1923417" y="3922936"/>
            <a:ext cx="720080" cy="143693"/>
          </a:xfrm>
          <a:prstGeom prst="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8" name="正方形/長方形 7"/>
          <p:cNvSpPr/>
          <p:nvPr/>
        </p:nvSpPr>
        <p:spPr bwMode="auto">
          <a:xfrm>
            <a:off x="1923417" y="5867152"/>
            <a:ext cx="720080" cy="143693"/>
          </a:xfrm>
          <a:prstGeom prst="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7" name="テキスト ボックス 6"/>
          <p:cNvSpPr txBox="1"/>
          <p:nvPr/>
        </p:nvSpPr>
        <p:spPr>
          <a:xfrm>
            <a:off x="200472" y="2847977"/>
            <a:ext cx="1435458" cy="923330"/>
          </a:xfrm>
          <a:prstGeom prst="rect">
            <a:avLst/>
          </a:prstGeom>
          <a:noFill/>
          <a:ln w="28575">
            <a:solidFill>
              <a:srgbClr val="FF0000"/>
            </a:solidFill>
          </a:ln>
        </p:spPr>
        <p:txBody>
          <a:bodyPr wrap="none" rtlCol="0">
            <a:spAutoFit/>
          </a:bodyPr>
          <a:lstStyle/>
          <a:p>
            <a:r>
              <a:rPr kumimoji="1" lang="ja-JP" altLang="en-US" dirty="0" smtClean="0"/>
              <a:t>開発中</a:t>
            </a:r>
            <a:endParaRPr kumimoji="1" lang="en-US" altLang="ja-JP" dirty="0" smtClean="0"/>
          </a:p>
          <a:p>
            <a:r>
              <a:rPr lang="en-US" altLang="ja-JP" dirty="0" smtClean="0"/>
              <a:t>mainline</a:t>
            </a:r>
          </a:p>
          <a:p>
            <a:r>
              <a:rPr kumimoji="1" lang="en-US" altLang="ja-JP" dirty="0" err="1" smtClean="0"/>
              <a:t>linux</a:t>
            </a:r>
            <a:r>
              <a:rPr kumimoji="1" lang="en-US" altLang="ja-JP" dirty="0" smtClean="0"/>
              <a:t>-next</a:t>
            </a:r>
            <a:endParaRPr kumimoji="1" lang="ja-JP" altLang="en-US" dirty="0"/>
          </a:p>
        </p:txBody>
      </p:sp>
      <p:cxnSp>
        <p:nvCxnSpPr>
          <p:cNvPr id="10" name="直線コネクタ 9"/>
          <p:cNvCxnSpPr>
            <a:stCxn id="7" idx="3"/>
            <a:endCxn id="6" idx="1"/>
          </p:cNvCxnSpPr>
          <p:nvPr/>
        </p:nvCxnSpPr>
        <p:spPr bwMode="auto">
          <a:xfrm>
            <a:off x="1635930" y="3309642"/>
            <a:ext cx="287487" cy="685141"/>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コネクタ 11"/>
          <p:cNvCxnSpPr>
            <a:stCxn id="7" idx="3"/>
            <a:endCxn id="8" idx="1"/>
          </p:cNvCxnSpPr>
          <p:nvPr/>
        </p:nvCxnSpPr>
        <p:spPr bwMode="auto">
          <a:xfrm>
            <a:off x="1635930" y="3309642"/>
            <a:ext cx="287487" cy="2629357"/>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正方形/長方形 14"/>
          <p:cNvSpPr/>
          <p:nvPr/>
        </p:nvSpPr>
        <p:spPr bwMode="auto">
          <a:xfrm>
            <a:off x="1923417" y="4127589"/>
            <a:ext cx="720080" cy="1655861"/>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16" name="テキスト ボックス 15"/>
          <p:cNvSpPr txBox="1"/>
          <p:nvPr/>
        </p:nvSpPr>
        <p:spPr>
          <a:xfrm>
            <a:off x="267233" y="4642693"/>
            <a:ext cx="1401602" cy="646331"/>
          </a:xfrm>
          <a:prstGeom prst="rect">
            <a:avLst/>
          </a:prstGeom>
          <a:noFill/>
          <a:ln w="28575">
            <a:solidFill>
              <a:srgbClr val="0066FF"/>
            </a:solidFill>
          </a:ln>
        </p:spPr>
        <p:txBody>
          <a:bodyPr wrap="none" rtlCol="0">
            <a:spAutoFit/>
          </a:bodyPr>
          <a:lstStyle/>
          <a:p>
            <a:r>
              <a:rPr kumimoji="1" lang="en-US" altLang="ja-JP" dirty="0" smtClean="0"/>
              <a:t>Stable</a:t>
            </a:r>
            <a:r>
              <a:rPr kumimoji="1" lang="ja-JP" altLang="en-US" dirty="0" smtClean="0"/>
              <a:t> </a:t>
            </a:r>
            <a:r>
              <a:rPr lang="ja-JP" altLang="en-US" dirty="0" smtClean="0"/>
              <a:t>と</a:t>
            </a:r>
            <a:endParaRPr lang="en-US" altLang="ja-JP" dirty="0" smtClean="0"/>
          </a:p>
          <a:p>
            <a:r>
              <a:rPr kumimoji="1" lang="en-US" altLang="ja-JP" dirty="0" err="1"/>
              <a:t>Longterm</a:t>
            </a:r>
            <a:endParaRPr kumimoji="1" lang="ja-JP" altLang="en-US" dirty="0"/>
          </a:p>
        </p:txBody>
      </p:sp>
      <p:cxnSp>
        <p:nvCxnSpPr>
          <p:cNvPr id="17" name="直線コネクタ 16"/>
          <p:cNvCxnSpPr>
            <a:stCxn id="16" idx="3"/>
            <a:endCxn id="15" idx="1"/>
          </p:cNvCxnSpPr>
          <p:nvPr/>
        </p:nvCxnSpPr>
        <p:spPr bwMode="auto">
          <a:xfrm flipV="1">
            <a:off x="1668835" y="4955520"/>
            <a:ext cx="254582" cy="10339"/>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テキスト ボックス 19"/>
          <p:cNvSpPr txBox="1"/>
          <p:nvPr/>
        </p:nvSpPr>
        <p:spPr>
          <a:xfrm>
            <a:off x="7973838" y="2050405"/>
            <a:ext cx="1875706" cy="369332"/>
          </a:xfrm>
          <a:prstGeom prst="rect">
            <a:avLst/>
          </a:prstGeom>
          <a:noFill/>
          <a:ln w="28575">
            <a:solidFill>
              <a:srgbClr val="0066FF"/>
            </a:solidFill>
          </a:ln>
        </p:spPr>
        <p:txBody>
          <a:bodyPr wrap="none" rtlCol="0">
            <a:spAutoFit/>
          </a:bodyPr>
          <a:lstStyle/>
          <a:p>
            <a:r>
              <a:rPr kumimoji="1" lang="en-US" altLang="ja-JP" dirty="0" smtClean="0"/>
              <a:t>Latest</a:t>
            </a:r>
            <a:r>
              <a:rPr kumimoji="1" lang="ja-JP" altLang="en-US" dirty="0" smtClean="0"/>
              <a:t> </a:t>
            </a:r>
            <a:r>
              <a:rPr kumimoji="1" lang="en-US" altLang="ja-JP" dirty="0" smtClean="0"/>
              <a:t>Stable</a:t>
            </a:r>
            <a:endParaRPr kumimoji="1" lang="ja-JP" altLang="en-US" dirty="0"/>
          </a:p>
        </p:txBody>
      </p:sp>
      <p:sp>
        <p:nvSpPr>
          <p:cNvPr id="21" name="正方形/長方形 20"/>
          <p:cNvSpPr/>
          <p:nvPr/>
        </p:nvSpPr>
        <p:spPr bwMode="auto">
          <a:xfrm>
            <a:off x="5954538" y="2554785"/>
            <a:ext cx="2091307" cy="939524"/>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cxnSp>
        <p:nvCxnSpPr>
          <p:cNvPr id="22" name="直線コネクタ 21"/>
          <p:cNvCxnSpPr>
            <a:stCxn id="20" idx="2"/>
            <a:endCxn id="21" idx="3"/>
          </p:cNvCxnSpPr>
          <p:nvPr/>
        </p:nvCxnSpPr>
        <p:spPr bwMode="auto">
          <a:xfrm flipH="1">
            <a:off x="8045845" y="2419737"/>
            <a:ext cx="865846" cy="604810"/>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5708667" y="6309320"/>
            <a:ext cx="4237057" cy="261610"/>
          </a:xfrm>
          <a:prstGeom prst="rect">
            <a:avLst/>
          </a:prstGeom>
          <a:noFill/>
        </p:spPr>
        <p:txBody>
          <a:bodyPr wrap="none" rtlCol="0">
            <a:spAutoFit/>
          </a:bodyPr>
          <a:lstStyle/>
          <a:p>
            <a:r>
              <a:rPr lang="en-US" altLang="ja-JP" sz="1100" dirty="0"/>
              <a:t>https://</a:t>
            </a:r>
            <a:r>
              <a:rPr lang="en-US" altLang="ja-JP" sz="1100" dirty="0" smtClean="0"/>
              <a:t>www.kernel.org</a:t>
            </a:r>
            <a:r>
              <a:rPr lang="ja-JP" altLang="en-US" sz="1100" dirty="0" smtClean="0"/>
              <a:t> より </a:t>
            </a:r>
            <a:r>
              <a:rPr lang="en-US" altLang="ja-JP" sz="1100" dirty="0" smtClean="0"/>
              <a:t>(Screenshot</a:t>
            </a:r>
            <a:r>
              <a:rPr lang="ja-JP" altLang="en-US" sz="1100" dirty="0" smtClean="0"/>
              <a:t> </a:t>
            </a:r>
            <a:r>
              <a:rPr lang="en-US" altLang="ja-JP" sz="1100" dirty="0" smtClean="0"/>
              <a:t>:</a:t>
            </a:r>
            <a:r>
              <a:rPr lang="ja-JP" altLang="en-US" sz="1100" dirty="0" smtClean="0"/>
              <a:t> </a:t>
            </a:r>
            <a:r>
              <a:rPr lang="en-US" altLang="ja-JP" sz="1100" dirty="0" smtClean="0"/>
              <a:t>2016/05/19)</a:t>
            </a:r>
            <a:endParaRPr kumimoji="1" lang="ja-JP" altLang="en-US" sz="1100" dirty="0"/>
          </a:p>
        </p:txBody>
      </p:sp>
    </p:spTree>
    <p:extLst>
      <p:ext uri="{BB962C8B-B14F-4D97-AF65-F5344CB8AC3E}">
        <p14:creationId xmlns:p14="http://schemas.microsoft.com/office/powerpoint/2010/main" val="21803351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2016/05/30</a:t>
            </a:r>
            <a:r>
              <a:rPr kumimoji="1" lang="ja-JP" altLang="en-US" dirty="0" smtClean="0"/>
              <a:t> の</a:t>
            </a:r>
            <a:r>
              <a:rPr kumimoji="1" lang="en-US" altLang="ja-JP" dirty="0" smtClean="0"/>
              <a:t>Screenshot</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pPr>
              <a:defRPr/>
            </a:pPr>
            <a:fld id="{9D64F754-0F77-4017-84B3-E69F1C115EDE}" type="slidenum">
              <a:rPr lang="en-US" altLang="ja-JP" smtClean="0"/>
              <a:pPr>
                <a:defRPr/>
              </a:pPr>
              <a:t>4</a:t>
            </a:fld>
            <a:endParaRPr lang="en-US" altLang="ja-JP"/>
          </a:p>
        </p:txBody>
      </p:sp>
      <p:sp>
        <p:nvSpPr>
          <p:cNvPr id="5" name="スライド番号プレースホルダー 4"/>
          <p:cNvSpPr>
            <a:spLocks noGrp="1"/>
          </p:cNvSpPr>
          <p:nvPr>
            <p:ph type="sldNum" sz="quarter" idx="13"/>
          </p:nvPr>
        </p:nvSpPr>
        <p:spPr/>
        <p:txBody>
          <a:bodyPr/>
          <a:lstStyle/>
          <a:p>
            <a:pPr>
              <a:defRPr/>
            </a:pPr>
            <a:fld id="{61C11DCB-A4E3-4C84-8FE9-4E49788F80B9}" type="slidenum">
              <a:rPr lang="en-US" altLang="ja-JP" smtClean="0"/>
              <a:pPr>
                <a:defRPr/>
              </a:pPr>
              <a:t>4</a:t>
            </a:fld>
            <a:endParaRPr lang="en-US" altLang="ja-JP"/>
          </a:p>
        </p:txBody>
      </p:sp>
      <p:pic>
        <p:nvPicPr>
          <p:cNvPr id="1026" name="Picture 2" descr="C:\Users\skato\Pictures\kernelorg_20160530_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176" y="908720"/>
            <a:ext cx="8269288" cy="5448300"/>
          </a:xfrm>
          <a:prstGeom prst="rect">
            <a:avLst/>
          </a:prstGeom>
          <a:noFill/>
          <a:extLst>
            <a:ext uri="{909E8E84-426E-40DD-AFC4-6F175D3DCCD1}">
              <a14:hiddenFill xmlns:a14="http://schemas.microsoft.com/office/drawing/2010/main">
                <a:solidFill>
                  <a:srgbClr val="FFFFFF"/>
                </a:solidFill>
              </a14:hiddenFill>
            </a:ext>
          </a:extLst>
        </p:spPr>
      </p:pic>
      <p:sp>
        <p:nvSpPr>
          <p:cNvPr id="6" name="円/楕円 5"/>
          <p:cNvSpPr/>
          <p:nvPr/>
        </p:nvSpPr>
        <p:spPr bwMode="auto">
          <a:xfrm>
            <a:off x="632520" y="2708920"/>
            <a:ext cx="2016224" cy="1080120"/>
          </a:xfrm>
          <a:prstGeom prst="ellipse">
            <a:avLst/>
          </a:prstGeom>
          <a:noFill/>
          <a:ln w="571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2186361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2016/06/03</a:t>
            </a:r>
            <a:r>
              <a:rPr kumimoji="1" lang="ja-JP" altLang="en-US" dirty="0" smtClean="0"/>
              <a:t> の</a:t>
            </a:r>
            <a:r>
              <a:rPr kumimoji="1" lang="en-US" altLang="ja-JP" dirty="0" smtClean="0"/>
              <a:t>Screenshot</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pPr>
              <a:defRPr/>
            </a:pPr>
            <a:fld id="{9D64F754-0F77-4017-84B3-E69F1C115EDE}" type="slidenum">
              <a:rPr lang="en-US" altLang="ja-JP" smtClean="0"/>
              <a:pPr>
                <a:defRPr/>
              </a:pPr>
              <a:t>5</a:t>
            </a:fld>
            <a:endParaRPr lang="en-US" altLang="ja-JP"/>
          </a:p>
        </p:txBody>
      </p:sp>
      <p:sp>
        <p:nvSpPr>
          <p:cNvPr id="5" name="スライド番号プレースホルダー 4"/>
          <p:cNvSpPr>
            <a:spLocks noGrp="1"/>
          </p:cNvSpPr>
          <p:nvPr>
            <p:ph type="sldNum" sz="quarter" idx="13"/>
          </p:nvPr>
        </p:nvSpPr>
        <p:spPr/>
        <p:txBody>
          <a:bodyPr/>
          <a:lstStyle/>
          <a:p>
            <a:pPr>
              <a:defRPr/>
            </a:pPr>
            <a:fld id="{61C11DCB-A4E3-4C84-8FE9-4E49788F80B9}" type="slidenum">
              <a:rPr lang="en-US" altLang="ja-JP" smtClean="0"/>
              <a:pPr>
                <a:defRPr/>
              </a:pPr>
              <a:t>5</a:t>
            </a:fld>
            <a:endParaRPr lang="en-US" altLang="ja-JP"/>
          </a:p>
        </p:txBody>
      </p:sp>
      <p:pic>
        <p:nvPicPr>
          <p:cNvPr id="2050" name="Picture 2" descr="C:\Users\skato\Pictures\kernelorg_20160603_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544" y="908720"/>
            <a:ext cx="8154988" cy="5372100"/>
          </a:xfrm>
          <a:prstGeom prst="rect">
            <a:avLst/>
          </a:prstGeom>
          <a:noFill/>
          <a:extLst>
            <a:ext uri="{909E8E84-426E-40DD-AFC4-6F175D3DCCD1}">
              <a14:hiddenFill xmlns:a14="http://schemas.microsoft.com/office/drawing/2010/main">
                <a:solidFill>
                  <a:srgbClr val="FFFFFF"/>
                </a:solidFill>
              </a14:hiddenFill>
            </a:ext>
          </a:extLst>
        </p:spPr>
      </p:pic>
      <p:sp>
        <p:nvSpPr>
          <p:cNvPr id="7" name="円/楕円 6"/>
          <p:cNvSpPr/>
          <p:nvPr/>
        </p:nvSpPr>
        <p:spPr bwMode="auto">
          <a:xfrm>
            <a:off x="632520" y="2708920"/>
            <a:ext cx="2016224" cy="1296144"/>
          </a:xfrm>
          <a:prstGeom prst="ellipse">
            <a:avLst/>
          </a:prstGeom>
          <a:noFill/>
          <a:ln w="571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8" name="正方形/長方形 7"/>
          <p:cNvSpPr/>
          <p:nvPr/>
        </p:nvSpPr>
        <p:spPr bwMode="auto">
          <a:xfrm>
            <a:off x="5889104" y="1340768"/>
            <a:ext cx="2664296" cy="1152128"/>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3832469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472" y="0"/>
            <a:ext cx="9505056" cy="620713"/>
          </a:xfrm>
        </p:spPr>
        <p:txBody>
          <a:bodyPr>
            <a:normAutofit fontScale="90000"/>
          </a:bodyPr>
          <a:lstStyle/>
          <a:p>
            <a:r>
              <a:rPr kumimoji="1" lang="en-US" altLang="ja-JP" sz="2800" dirty="0" smtClean="0"/>
              <a:t>upstream kernel maintenance (Stable and </a:t>
            </a:r>
            <a:r>
              <a:rPr kumimoji="1" lang="en-US" altLang="ja-JP" sz="2800" dirty="0" err="1" smtClean="0"/>
              <a:t>Longterm</a:t>
            </a:r>
            <a:r>
              <a:rPr kumimoji="1" lang="en-US" altLang="ja-JP" sz="2800" dirty="0" smtClean="0"/>
              <a:t>)</a:t>
            </a:r>
            <a:endParaRPr kumimoji="1" lang="ja-JP" altLang="en-US" sz="2800" dirty="0"/>
          </a:p>
        </p:txBody>
      </p:sp>
      <p:sp>
        <p:nvSpPr>
          <p:cNvPr id="3" name="コンテンツ プレースホルダー 2"/>
          <p:cNvSpPr>
            <a:spLocks noGrp="1"/>
          </p:cNvSpPr>
          <p:nvPr>
            <p:ph idx="1"/>
          </p:nvPr>
        </p:nvSpPr>
        <p:spPr>
          <a:xfrm>
            <a:off x="495300" y="692696"/>
            <a:ext cx="8915400" cy="2951982"/>
          </a:xfrm>
          <a:noFill/>
        </p:spPr>
        <p:txBody>
          <a:bodyPr>
            <a:normAutofit fontScale="47500" lnSpcReduction="20000"/>
          </a:bodyPr>
          <a:lstStyle/>
          <a:p>
            <a:pPr marL="0" indent="0">
              <a:buNone/>
            </a:pPr>
            <a:r>
              <a:rPr lang="en-US" altLang="ja-JP" dirty="0" smtClean="0"/>
              <a:t>Stable</a:t>
            </a:r>
          </a:p>
          <a:p>
            <a:pPr marL="269875" indent="-269875">
              <a:buNone/>
            </a:pPr>
            <a:r>
              <a:rPr lang="en-US" altLang="ja-JP" dirty="0"/>
              <a:t>	</a:t>
            </a:r>
            <a:r>
              <a:rPr lang="en-US" altLang="ja-JP" dirty="0" smtClean="0"/>
              <a:t>After </a:t>
            </a:r>
            <a:r>
              <a:rPr lang="en-US" altLang="ja-JP" dirty="0"/>
              <a:t>each mainline kernel is released, it is considered "stable." </a:t>
            </a:r>
            <a:r>
              <a:rPr lang="en-US" altLang="ja-JP" dirty="0">
                <a:solidFill>
                  <a:srgbClr val="FF0000"/>
                </a:solidFill>
              </a:rPr>
              <a:t>Any bug fixes for a stable kernel are backported from the mainline tree</a:t>
            </a:r>
            <a:r>
              <a:rPr lang="en-US" altLang="ja-JP" dirty="0"/>
              <a:t> and applied by a designated stable kernel maintainer. </a:t>
            </a:r>
            <a:r>
              <a:rPr lang="en-US" altLang="ja-JP" dirty="0">
                <a:solidFill>
                  <a:srgbClr val="FF0000"/>
                </a:solidFill>
              </a:rPr>
              <a:t>There are usually only a few </a:t>
            </a:r>
            <a:r>
              <a:rPr lang="en-US" altLang="ja-JP" dirty="0" err="1">
                <a:solidFill>
                  <a:srgbClr val="FF0000"/>
                </a:solidFill>
              </a:rPr>
              <a:t>bugfix</a:t>
            </a:r>
            <a:r>
              <a:rPr lang="en-US" altLang="ja-JP" dirty="0">
                <a:solidFill>
                  <a:srgbClr val="FF0000"/>
                </a:solidFill>
              </a:rPr>
              <a:t> kernel releases until next mainline kernel becomes available -- unless it is designated a "</a:t>
            </a:r>
            <a:r>
              <a:rPr lang="en-US" altLang="ja-JP" dirty="0" err="1">
                <a:solidFill>
                  <a:srgbClr val="FF0000"/>
                </a:solidFill>
              </a:rPr>
              <a:t>longterm</a:t>
            </a:r>
            <a:r>
              <a:rPr lang="en-US" altLang="ja-JP" dirty="0">
                <a:solidFill>
                  <a:srgbClr val="FF0000"/>
                </a:solidFill>
              </a:rPr>
              <a:t> maintenance kernel.</a:t>
            </a:r>
            <a:r>
              <a:rPr lang="en-US" altLang="ja-JP" dirty="0"/>
              <a:t>" Stable kernel updates are released on as-needed basis, usually 2-3 a </a:t>
            </a:r>
            <a:r>
              <a:rPr lang="en-US" altLang="ja-JP" dirty="0" smtClean="0"/>
              <a:t>month.</a:t>
            </a:r>
          </a:p>
          <a:p>
            <a:pPr marL="269875" indent="-269875">
              <a:buNone/>
            </a:pPr>
            <a:r>
              <a:rPr lang="en-US" altLang="ja-JP" dirty="0" err="1" smtClean="0"/>
              <a:t>Longterm</a:t>
            </a:r>
            <a:endParaRPr lang="en-US" altLang="ja-JP" dirty="0" smtClean="0"/>
          </a:p>
          <a:p>
            <a:pPr marL="269875" indent="-269875">
              <a:buNone/>
            </a:pPr>
            <a:r>
              <a:rPr lang="en-US" altLang="ja-JP" dirty="0"/>
              <a:t>	</a:t>
            </a:r>
            <a:r>
              <a:rPr lang="en-US" altLang="ja-JP" dirty="0" smtClean="0"/>
              <a:t>There </a:t>
            </a:r>
            <a:r>
              <a:rPr lang="en-US" altLang="ja-JP" dirty="0"/>
              <a:t>are usually several "</a:t>
            </a:r>
            <a:r>
              <a:rPr lang="en-US" altLang="ja-JP" dirty="0" err="1"/>
              <a:t>longterm</a:t>
            </a:r>
            <a:r>
              <a:rPr lang="en-US" altLang="ja-JP" dirty="0"/>
              <a:t> maintenance" kernel releases provided for the purposes of backporting </a:t>
            </a:r>
            <a:r>
              <a:rPr lang="en-US" altLang="ja-JP" dirty="0" err="1"/>
              <a:t>bugfixes</a:t>
            </a:r>
            <a:r>
              <a:rPr lang="en-US" altLang="ja-JP" dirty="0"/>
              <a:t> for older kernel trees. </a:t>
            </a:r>
            <a:r>
              <a:rPr lang="en-US" altLang="ja-JP" dirty="0">
                <a:solidFill>
                  <a:srgbClr val="FF0000"/>
                </a:solidFill>
              </a:rPr>
              <a:t>Only important </a:t>
            </a:r>
            <a:r>
              <a:rPr lang="en-US" altLang="ja-JP" dirty="0" err="1">
                <a:solidFill>
                  <a:srgbClr val="FF0000"/>
                </a:solidFill>
              </a:rPr>
              <a:t>bugfixes</a:t>
            </a:r>
            <a:r>
              <a:rPr lang="en-US" altLang="ja-JP" dirty="0">
                <a:solidFill>
                  <a:srgbClr val="FF0000"/>
                </a:solidFill>
              </a:rPr>
              <a:t> are applied to such kernels and they don't usually see very frequent releases, especially for older trees.</a:t>
            </a:r>
            <a:endParaRPr kumimoji="1" lang="ja-JP" altLang="en-US" dirty="0">
              <a:solidFill>
                <a:srgbClr val="FF0000"/>
              </a:solidFill>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6</a:t>
            </a:fld>
            <a:endParaRPr lang="en-US" altLang="ja-JP"/>
          </a:p>
        </p:txBody>
      </p:sp>
      <p:pic>
        <p:nvPicPr>
          <p:cNvPr id="2051" name="Picture 3" descr="C:\Users\skato\Pictures\kernelorg_20160519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770" y="3212976"/>
            <a:ext cx="7267630" cy="3096344"/>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3872880" y="6165304"/>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2016/05/19)</a:t>
            </a:r>
            <a:endParaRPr kumimoji="1" lang="ja-JP" altLang="en-US" sz="1100" dirty="0"/>
          </a:p>
        </p:txBody>
      </p:sp>
    </p:spTree>
    <p:extLst>
      <p:ext uri="{BB962C8B-B14F-4D97-AF65-F5344CB8AC3E}">
        <p14:creationId xmlns:p14="http://schemas.microsoft.com/office/powerpoint/2010/main" val="618748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直線矢印コネクタ 53"/>
          <p:cNvCxnSpPr>
            <a:endCxn id="65" idx="1"/>
          </p:cNvCxnSpPr>
          <p:nvPr/>
        </p:nvCxnSpPr>
        <p:spPr bwMode="auto">
          <a:xfrm>
            <a:off x="272560" y="1188795"/>
            <a:ext cx="2677509" cy="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直線矢印コネクタ 54"/>
          <p:cNvCxnSpPr/>
          <p:nvPr/>
        </p:nvCxnSpPr>
        <p:spPr bwMode="auto">
          <a:xfrm>
            <a:off x="848624" y="1980923"/>
            <a:ext cx="7632768"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直線矢印コネクタ 57"/>
          <p:cNvCxnSpPr>
            <a:endCxn id="67" idx="1"/>
          </p:cNvCxnSpPr>
          <p:nvPr/>
        </p:nvCxnSpPr>
        <p:spPr bwMode="auto">
          <a:xfrm>
            <a:off x="1280712" y="2763138"/>
            <a:ext cx="3088474" cy="1"/>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線矢印コネクタ 58"/>
          <p:cNvCxnSpPr>
            <a:endCxn id="69" idx="1"/>
          </p:cNvCxnSpPr>
          <p:nvPr/>
        </p:nvCxnSpPr>
        <p:spPr bwMode="auto">
          <a:xfrm>
            <a:off x="1280712" y="3565139"/>
            <a:ext cx="3664538" cy="9833"/>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線矢印コネクタ 59"/>
          <p:cNvCxnSpPr>
            <a:endCxn id="71" idx="1"/>
          </p:cNvCxnSpPr>
          <p:nvPr/>
        </p:nvCxnSpPr>
        <p:spPr bwMode="auto">
          <a:xfrm>
            <a:off x="2576816" y="4357187"/>
            <a:ext cx="2952248"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線矢印コネクタ 60"/>
          <p:cNvCxnSpPr/>
          <p:nvPr/>
        </p:nvCxnSpPr>
        <p:spPr bwMode="auto">
          <a:xfrm flipV="1">
            <a:off x="3152880" y="5149235"/>
            <a:ext cx="6048592"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直線矢印コネクタ 62"/>
          <p:cNvCxnSpPr/>
          <p:nvPr/>
        </p:nvCxnSpPr>
        <p:spPr bwMode="auto">
          <a:xfrm>
            <a:off x="3728864" y="5941363"/>
            <a:ext cx="2952248" cy="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直線矢印コネクタ 22"/>
          <p:cNvCxnSpPr/>
          <p:nvPr/>
        </p:nvCxnSpPr>
        <p:spPr bwMode="auto">
          <a:xfrm>
            <a:off x="416456" y="756787"/>
            <a:ext cx="4104416" cy="5688632"/>
          </a:xfrm>
          <a:prstGeom prst="straightConnector1">
            <a:avLst/>
          </a:prstGeom>
          <a:noFill/>
          <a:ln w="57150" cap="flat" cmpd="sng" algn="ctr">
            <a:solidFill>
              <a:srgbClr val="0066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タイトル 1"/>
          <p:cNvSpPr>
            <a:spLocks noGrp="1"/>
          </p:cNvSpPr>
          <p:nvPr>
            <p:ph type="title"/>
          </p:nvPr>
        </p:nvSpPr>
        <p:spPr/>
        <p:txBody>
          <a:bodyPr/>
          <a:lstStyle/>
          <a:p>
            <a:r>
              <a:rPr kumimoji="1" lang="en-US" altLang="ja-JP" dirty="0" smtClean="0"/>
              <a:t>Linux kernel </a:t>
            </a:r>
            <a:r>
              <a:rPr kumimoji="1" lang="ja-JP" altLang="en-US" dirty="0" smtClean="0"/>
              <a:t>の ライフサイクル</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7</a:t>
            </a:fld>
            <a:endParaRPr lang="en-US" altLang="ja-JP"/>
          </a:p>
        </p:txBody>
      </p:sp>
      <p:sp>
        <p:nvSpPr>
          <p:cNvPr id="5" name="円/楕円 4"/>
          <p:cNvSpPr/>
          <p:nvPr/>
        </p:nvSpPr>
        <p:spPr bwMode="auto">
          <a:xfrm>
            <a:off x="344488" y="828795"/>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0" name="円/楕円 9"/>
          <p:cNvSpPr/>
          <p:nvPr/>
        </p:nvSpPr>
        <p:spPr bwMode="auto">
          <a:xfrm>
            <a:off x="920712" y="1620963"/>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1" name="円/楕円 10"/>
          <p:cNvSpPr/>
          <p:nvPr/>
        </p:nvSpPr>
        <p:spPr bwMode="auto">
          <a:xfrm>
            <a:off x="1496616" y="2413051"/>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2" name="円/楕円 11"/>
          <p:cNvSpPr/>
          <p:nvPr/>
        </p:nvSpPr>
        <p:spPr bwMode="auto">
          <a:xfrm>
            <a:off x="2072680" y="3205139"/>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N+2</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3" name="円/楕円 12"/>
          <p:cNvSpPr/>
          <p:nvPr/>
        </p:nvSpPr>
        <p:spPr bwMode="auto">
          <a:xfrm>
            <a:off x="2648744" y="3997227"/>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N+3</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4" name="円/楕円 13"/>
          <p:cNvSpPr/>
          <p:nvPr/>
        </p:nvSpPr>
        <p:spPr bwMode="auto">
          <a:xfrm>
            <a:off x="3224808" y="4789315"/>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5" name="円/楕円 14"/>
          <p:cNvSpPr/>
          <p:nvPr/>
        </p:nvSpPr>
        <p:spPr bwMode="auto">
          <a:xfrm>
            <a:off x="3800872" y="5581403"/>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N+5</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5" name="円/楕円 34"/>
          <p:cNvSpPr/>
          <p:nvPr/>
        </p:nvSpPr>
        <p:spPr bwMode="auto">
          <a:xfrm>
            <a:off x="1784648" y="828795"/>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6" name="円/楕円 35"/>
          <p:cNvSpPr/>
          <p:nvPr/>
        </p:nvSpPr>
        <p:spPr bwMode="auto">
          <a:xfrm>
            <a:off x="2360872" y="1620963"/>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7" name="円/楕円 36"/>
          <p:cNvSpPr/>
          <p:nvPr/>
        </p:nvSpPr>
        <p:spPr bwMode="auto">
          <a:xfrm>
            <a:off x="2936776" y="2413051"/>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8" name="円/楕円 37"/>
          <p:cNvSpPr/>
          <p:nvPr/>
        </p:nvSpPr>
        <p:spPr bwMode="auto">
          <a:xfrm>
            <a:off x="3512840" y="3205139"/>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N+2.1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9" name="円/楕円 38"/>
          <p:cNvSpPr/>
          <p:nvPr/>
        </p:nvSpPr>
        <p:spPr bwMode="auto">
          <a:xfrm>
            <a:off x="4088904" y="3997227"/>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N+3.1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0" name="円/楕円 39"/>
          <p:cNvSpPr/>
          <p:nvPr/>
        </p:nvSpPr>
        <p:spPr bwMode="auto">
          <a:xfrm>
            <a:off x="4664968" y="4789315"/>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1" name="円/楕円 40"/>
          <p:cNvSpPr/>
          <p:nvPr/>
        </p:nvSpPr>
        <p:spPr bwMode="auto">
          <a:xfrm>
            <a:off x="5241032" y="5581403"/>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N+5.1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2" name="円/楕円 41"/>
          <p:cNvSpPr/>
          <p:nvPr/>
        </p:nvSpPr>
        <p:spPr bwMode="auto">
          <a:xfrm>
            <a:off x="3585008" y="1620963"/>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N.2</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3" name="円/楕円 42"/>
          <p:cNvSpPr/>
          <p:nvPr/>
        </p:nvSpPr>
        <p:spPr bwMode="auto">
          <a:xfrm>
            <a:off x="4737136" y="1620883"/>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N.3</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4" name="円/楕円 43"/>
          <p:cNvSpPr/>
          <p:nvPr/>
        </p:nvSpPr>
        <p:spPr bwMode="auto">
          <a:xfrm>
            <a:off x="5889184" y="1620963"/>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5" name="円/楕円 44"/>
          <p:cNvSpPr/>
          <p:nvPr/>
        </p:nvSpPr>
        <p:spPr bwMode="auto">
          <a:xfrm>
            <a:off x="7041312" y="1620883"/>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N.5</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8" name="円/楕円 47"/>
          <p:cNvSpPr/>
          <p:nvPr/>
        </p:nvSpPr>
        <p:spPr bwMode="auto">
          <a:xfrm>
            <a:off x="5961112" y="4789315"/>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N+4.2</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9" name="円/楕円 48"/>
          <p:cNvSpPr/>
          <p:nvPr/>
        </p:nvSpPr>
        <p:spPr bwMode="auto">
          <a:xfrm>
            <a:off x="7113240" y="4789235"/>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N+4.3</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64" name="円/楕円 63"/>
          <p:cNvSpPr/>
          <p:nvPr/>
        </p:nvSpPr>
        <p:spPr bwMode="auto">
          <a:xfrm>
            <a:off x="8265448" y="4789235"/>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N+4.4</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65" name="テキスト ボックス 64"/>
          <p:cNvSpPr txBox="1"/>
          <p:nvPr/>
        </p:nvSpPr>
        <p:spPr>
          <a:xfrm>
            <a:off x="2950069" y="1034906"/>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67" name="テキスト ボックス 66"/>
          <p:cNvSpPr txBox="1"/>
          <p:nvPr/>
        </p:nvSpPr>
        <p:spPr>
          <a:xfrm>
            <a:off x="4369186" y="2609250"/>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69" name="テキスト ボックス 68"/>
          <p:cNvSpPr txBox="1"/>
          <p:nvPr/>
        </p:nvSpPr>
        <p:spPr>
          <a:xfrm>
            <a:off x="4945250" y="3421083"/>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71" name="テキスト ボックス 70"/>
          <p:cNvSpPr txBox="1"/>
          <p:nvPr/>
        </p:nvSpPr>
        <p:spPr>
          <a:xfrm>
            <a:off x="5529064" y="4203338"/>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74" name="角丸四角形 73"/>
          <p:cNvSpPr/>
          <p:nvPr/>
        </p:nvSpPr>
        <p:spPr bwMode="auto">
          <a:xfrm>
            <a:off x="704488" y="1548875"/>
            <a:ext cx="9073048" cy="864176"/>
          </a:xfrm>
          <a:prstGeom prst="roundRect">
            <a:avLst>
              <a:gd name="adj" fmla="val 31783"/>
            </a:avLst>
          </a:prstGeom>
          <a:noFill/>
          <a:ln w="38100"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75" name="角丸四角形 74"/>
          <p:cNvSpPr/>
          <p:nvPr/>
        </p:nvSpPr>
        <p:spPr bwMode="auto">
          <a:xfrm>
            <a:off x="3080872" y="4717147"/>
            <a:ext cx="6768672" cy="864176"/>
          </a:xfrm>
          <a:prstGeom prst="roundRect">
            <a:avLst>
              <a:gd name="adj" fmla="val 31783"/>
            </a:avLst>
          </a:prstGeom>
          <a:noFill/>
          <a:ln w="38100"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76" name="テキスト ボックス 75"/>
          <p:cNvSpPr txBox="1"/>
          <p:nvPr/>
        </p:nvSpPr>
        <p:spPr>
          <a:xfrm>
            <a:off x="7133365" y="1158017"/>
            <a:ext cx="2401683" cy="369332"/>
          </a:xfrm>
          <a:prstGeom prst="rect">
            <a:avLst/>
          </a:prstGeom>
          <a:noFill/>
        </p:spPr>
        <p:txBody>
          <a:bodyPr wrap="none" rtlCol="0">
            <a:spAutoFit/>
          </a:bodyPr>
          <a:lstStyle/>
          <a:p>
            <a:r>
              <a:rPr kumimoji="1" lang="en-US" altLang="ja-JP" dirty="0" err="1" smtClean="0">
                <a:solidFill>
                  <a:srgbClr val="FF0000"/>
                </a:solidFill>
              </a:rPr>
              <a:t>Longterm</a:t>
            </a:r>
            <a:r>
              <a:rPr kumimoji="1" lang="en-US" altLang="ja-JP" dirty="0" smtClean="0">
                <a:solidFill>
                  <a:srgbClr val="FF0000"/>
                </a:solidFill>
              </a:rPr>
              <a:t> version</a:t>
            </a:r>
            <a:endParaRPr kumimoji="1" lang="ja-JP" altLang="en-US" dirty="0">
              <a:solidFill>
                <a:srgbClr val="FF0000"/>
              </a:solidFill>
            </a:endParaRPr>
          </a:p>
        </p:txBody>
      </p:sp>
      <p:sp>
        <p:nvSpPr>
          <p:cNvPr id="77" name="テキスト ボックス 76"/>
          <p:cNvSpPr txBox="1"/>
          <p:nvPr/>
        </p:nvSpPr>
        <p:spPr>
          <a:xfrm>
            <a:off x="7363489" y="4326449"/>
            <a:ext cx="2401683" cy="369332"/>
          </a:xfrm>
          <a:prstGeom prst="rect">
            <a:avLst/>
          </a:prstGeom>
          <a:noFill/>
        </p:spPr>
        <p:txBody>
          <a:bodyPr wrap="none" rtlCol="0">
            <a:spAutoFit/>
          </a:bodyPr>
          <a:lstStyle/>
          <a:p>
            <a:r>
              <a:rPr kumimoji="1" lang="en-US" altLang="ja-JP" dirty="0" err="1" smtClean="0">
                <a:solidFill>
                  <a:srgbClr val="FF0000"/>
                </a:solidFill>
              </a:rPr>
              <a:t>Longterm</a:t>
            </a:r>
            <a:r>
              <a:rPr kumimoji="1" lang="en-US" altLang="ja-JP" dirty="0" smtClean="0">
                <a:solidFill>
                  <a:srgbClr val="FF0000"/>
                </a:solidFill>
              </a:rPr>
              <a:t> version</a:t>
            </a:r>
            <a:endParaRPr kumimoji="1" lang="ja-JP" altLang="en-US" dirty="0">
              <a:solidFill>
                <a:srgbClr val="FF0000"/>
              </a:solidFill>
            </a:endParaRPr>
          </a:p>
        </p:txBody>
      </p:sp>
      <p:cxnSp>
        <p:nvCxnSpPr>
          <p:cNvPr id="83" name="直線矢印コネクタ 82"/>
          <p:cNvCxnSpPr/>
          <p:nvPr/>
        </p:nvCxnSpPr>
        <p:spPr bwMode="auto">
          <a:xfrm>
            <a:off x="1352600" y="2763138"/>
            <a:ext cx="0" cy="802001"/>
          </a:xfrm>
          <a:prstGeom prst="straightConnector1">
            <a:avLst/>
          </a:prstGeom>
          <a:noFill/>
          <a:ln w="19050" cap="flat" cmpd="sng" algn="ctr">
            <a:solidFill>
              <a:schemeClr val="tx1"/>
            </a:solidFill>
            <a:prstDash val="solid"/>
            <a:round/>
            <a:headEnd type="triangle" w="lg"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 name="線吹き出し 2 (枠付き) 84"/>
          <p:cNvSpPr/>
          <p:nvPr/>
        </p:nvSpPr>
        <p:spPr bwMode="auto">
          <a:xfrm>
            <a:off x="164608" y="3789040"/>
            <a:ext cx="1908072" cy="693368"/>
          </a:xfrm>
          <a:prstGeom prst="borderCallout2">
            <a:avLst>
              <a:gd name="adj1" fmla="val 767"/>
              <a:gd name="adj2" fmla="val 11160"/>
              <a:gd name="adj3" fmla="val -46264"/>
              <a:gd name="adj4" fmla="val 19302"/>
              <a:gd name="adj5" fmla="val -92433"/>
              <a:gd name="adj6" fmla="val 54679"/>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en-US" altLang="ja-JP" sz="1400" dirty="0">
                <a:solidFill>
                  <a:srgbClr val="000000"/>
                </a:solidFill>
              </a:rPr>
              <a:t>upstream</a:t>
            </a:r>
            <a:r>
              <a:rPr lang="ja-JP" altLang="en-US" sz="1400" dirty="0">
                <a:solidFill>
                  <a:srgbClr val="000000"/>
                </a:solidFill>
              </a:rPr>
              <a:t> </a:t>
            </a:r>
            <a:r>
              <a:rPr lang="en-US" altLang="ja-JP" sz="1400" dirty="0">
                <a:solidFill>
                  <a:srgbClr val="000000"/>
                </a:solidFill>
              </a:rPr>
              <a:t>kernel</a:t>
            </a:r>
            <a:r>
              <a:rPr lang="ja-JP" altLang="en-US" sz="1400" dirty="0">
                <a:solidFill>
                  <a:srgbClr val="000000"/>
                </a:solidFill>
              </a:rPr>
              <a:t>のバージョンアップの期間は</a:t>
            </a:r>
            <a:r>
              <a:rPr lang="ja-JP" altLang="en-US" sz="1400" dirty="0" smtClean="0">
                <a:solidFill>
                  <a:srgbClr val="000000"/>
                </a:solidFill>
              </a:rPr>
              <a:t>概ね</a:t>
            </a:r>
            <a:r>
              <a:rPr lang="en-US" altLang="ja-JP" sz="1400" dirty="0" smtClean="0">
                <a:solidFill>
                  <a:srgbClr val="000000"/>
                </a:solidFill>
              </a:rPr>
              <a:t>60</a:t>
            </a:r>
            <a:r>
              <a:rPr lang="ja-JP" altLang="en-US" sz="1400" dirty="0" smtClean="0">
                <a:solidFill>
                  <a:srgbClr val="000000"/>
                </a:solidFill>
              </a:rPr>
              <a:t>～</a:t>
            </a:r>
            <a:r>
              <a:rPr lang="en-US" altLang="ja-JP" sz="1400" dirty="0" smtClean="0">
                <a:solidFill>
                  <a:srgbClr val="000000"/>
                </a:solidFill>
              </a:rPr>
              <a:t>70</a:t>
            </a:r>
            <a:r>
              <a:rPr lang="ja-JP" altLang="en-US" sz="1400" dirty="0" smtClean="0">
                <a:solidFill>
                  <a:srgbClr val="000000"/>
                </a:solidFill>
              </a:rPr>
              <a:t>日</a:t>
            </a:r>
            <a:endParaRPr lang="ja-JP" altLang="en-US" sz="1400" dirty="0">
              <a:solidFill>
                <a:srgbClr val="000000"/>
              </a:solidFill>
            </a:endParaRPr>
          </a:p>
        </p:txBody>
      </p:sp>
      <p:sp>
        <p:nvSpPr>
          <p:cNvPr id="46" name="円/楕円 45"/>
          <p:cNvSpPr/>
          <p:nvPr/>
        </p:nvSpPr>
        <p:spPr bwMode="auto">
          <a:xfrm>
            <a:off x="128544" y="4725144"/>
            <a:ext cx="1223976" cy="50515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a:t>Upstream</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7" name="円/楕円 46"/>
          <p:cNvSpPr/>
          <p:nvPr/>
        </p:nvSpPr>
        <p:spPr bwMode="auto">
          <a:xfrm>
            <a:off x="128624" y="5301208"/>
            <a:ext cx="1223976" cy="50515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a:t>Stable</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50" name="円/楕円 49"/>
          <p:cNvSpPr/>
          <p:nvPr/>
        </p:nvSpPr>
        <p:spPr bwMode="auto">
          <a:xfrm>
            <a:off x="128464" y="5876178"/>
            <a:ext cx="1223976" cy="50515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err="1"/>
              <a:t>Longterm</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51" name="線吹き出し 2 (枠付き) 50"/>
          <p:cNvSpPr/>
          <p:nvPr/>
        </p:nvSpPr>
        <p:spPr bwMode="auto">
          <a:xfrm>
            <a:off x="7311412" y="3133051"/>
            <a:ext cx="1818052" cy="693368"/>
          </a:xfrm>
          <a:prstGeom prst="borderCallout2">
            <a:avLst>
              <a:gd name="adj1" fmla="val 52262"/>
              <a:gd name="adj2" fmla="val -250"/>
              <a:gd name="adj3" fmla="val 52958"/>
              <a:gd name="adj4" fmla="val -30903"/>
              <a:gd name="adj5" fmla="val 175372"/>
              <a:gd name="adj6" fmla="val -6022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ja-JP" altLang="en-US" sz="1400" dirty="0" smtClean="0">
                <a:solidFill>
                  <a:srgbClr val="000000"/>
                </a:solidFill>
              </a:rPr>
              <a:t>最新のバージョンから「</a:t>
            </a:r>
            <a:r>
              <a:rPr lang="en-US" altLang="ja-JP" sz="1400" dirty="0" smtClean="0">
                <a:solidFill>
                  <a:srgbClr val="000000"/>
                </a:solidFill>
              </a:rPr>
              <a:t>-2</a:t>
            </a:r>
            <a:r>
              <a:rPr lang="ja-JP" altLang="en-US" sz="1400" dirty="0" smtClean="0">
                <a:solidFill>
                  <a:srgbClr val="000000"/>
                </a:solidFill>
              </a:rPr>
              <a:t>」のバージョンは</a:t>
            </a:r>
            <a:r>
              <a:rPr lang="en-US" altLang="ja-JP" sz="1400" dirty="0" smtClean="0">
                <a:solidFill>
                  <a:srgbClr val="000000"/>
                </a:solidFill>
              </a:rPr>
              <a:t>EOL</a:t>
            </a:r>
            <a:r>
              <a:rPr lang="ja-JP" altLang="en-US" sz="1400" dirty="0" smtClean="0">
                <a:solidFill>
                  <a:srgbClr val="000000"/>
                </a:solidFill>
              </a:rPr>
              <a:t>となる</a:t>
            </a:r>
            <a:endParaRPr lang="ja-JP" altLang="en-US" sz="1400" dirty="0">
              <a:solidFill>
                <a:srgbClr val="000000"/>
              </a:solidFill>
            </a:endParaRPr>
          </a:p>
        </p:txBody>
      </p:sp>
      <p:sp>
        <p:nvSpPr>
          <p:cNvPr id="52" name="線吹き出し 2 (枠付き) 51"/>
          <p:cNvSpPr/>
          <p:nvPr/>
        </p:nvSpPr>
        <p:spPr bwMode="auto">
          <a:xfrm>
            <a:off x="4069689" y="731431"/>
            <a:ext cx="1818052" cy="537329"/>
          </a:xfrm>
          <a:prstGeom prst="borderCallout2">
            <a:avLst>
              <a:gd name="adj1" fmla="val 22119"/>
              <a:gd name="adj2" fmla="val 229"/>
              <a:gd name="adj3" fmla="val 22814"/>
              <a:gd name="adj4" fmla="val -38088"/>
              <a:gd name="adj5" fmla="val 50473"/>
              <a:gd name="adj6" fmla="val -9038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en-US" altLang="ja-JP" sz="1400" dirty="0" smtClean="0">
                <a:solidFill>
                  <a:srgbClr val="000000"/>
                </a:solidFill>
              </a:rPr>
              <a:t>Upstream</a:t>
            </a:r>
            <a:r>
              <a:rPr lang="ja-JP" altLang="en-US" sz="1400" dirty="0" smtClean="0">
                <a:solidFill>
                  <a:srgbClr val="000000"/>
                </a:solidFill>
              </a:rPr>
              <a:t>に入った修正が反映される</a:t>
            </a:r>
            <a:endParaRPr lang="ja-JP" altLang="en-US" sz="1400" dirty="0">
              <a:solidFill>
                <a:srgbClr val="000000"/>
              </a:solidFill>
            </a:endParaRPr>
          </a:p>
        </p:txBody>
      </p:sp>
      <p:sp>
        <p:nvSpPr>
          <p:cNvPr id="3" name="テキスト ボックス 2"/>
          <p:cNvSpPr txBox="1"/>
          <p:nvPr/>
        </p:nvSpPr>
        <p:spPr>
          <a:xfrm>
            <a:off x="2144688" y="6309320"/>
            <a:ext cx="7884274" cy="276999"/>
          </a:xfrm>
          <a:prstGeom prst="rect">
            <a:avLst/>
          </a:prstGeom>
          <a:noFill/>
        </p:spPr>
        <p:txBody>
          <a:bodyPr wrap="none" rtlCol="0">
            <a:spAutoFit/>
          </a:bodyPr>
          <a:lstStyle/>
          <a:p>
            <a:r>
              <a:rPr lang="en-US" altLang="ja-JP" sz="1200" dirty="0"/>
              <a:t>http://</a:t>
            </a:r>
            <a:r>
              <a:rPr lang="en-US" altLang="ja-JP" sz="1200" dirty="0" smtClean="0"/>
              <a:t>events.linuxfoundation.org/sites/events/files/slides/elce2015_LTSI_munakata_0.pdf</a:t>
            </a:r>
            <a:r>
              <a:rPr lang="ja-JP" altLang="en-US" sz="1200" dirty="0" smtClean="0"/>
              <a:t> より</a:t>
            </a:r>
            <a:endParaRPr lang="en-US" altLang="ja-JP" sz="1200" dirty="0"/>
          </a:p>
        </p:txBody>
      </p:sp>
    </p:spTree>
    <p:extLst>
      <p:ext uri="{BB962C8B-B14F-4D97-AF65-F5344CB8AC3E}">
        <p14:creationId xmlns:p14="http://schemas.microsoft.com/office/powerpoint/2010/main" val="2190873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Stable </a:t>
            </a:r>
            <a:r>
              <a:rPr lang="en-US" altLang="ja-JP" dirty="0" smtClean="0"/>
              <a:t>Release</a:t>
            </a:r>
            <a:r>
              <a:rPr lang="ja-JP" altLang="en-US" dirty="0" smtClean="0"/>
              <a:t> の ルール</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8</a:t>
            </a:fld>
            <a:endParaRPr lang="en-US" altLang="ja-JP"/>
          </a:p>
        </p:txBody>
      </p:sp>
      <p:sp>
        <p:nvSpPr>
          <p:cNvPr id="5" name="テキスト ボックス 4"/>
          <p:cNvSpPr txBox="1"/>
          <p:nvPr/>
        </p:nvSpPr>
        <p:spPr>
          <a:xfrm>
            <a:off x="2864768" y="6310481"/>
            <a:ext cx="5723042" cy="430887"/>
          </a:xfrm>
          <a:prstGeom prst="rect">
            <a:avLst/>
          </a:prstGeom>
          <a:noFill/>
        </p:spPr>
        <p:txBody>
          <a:bodyPr wrap="none" rtlCol="0">
            <a:spAutoFit/>
          </a:bodyPr>
          <a:lstStyle/>
          <a:p>
            <a:r>
              <a:rPr lang="en-US" altLang="ja-JP" sz="1100" dirty="0" smtClean="0"/>
              <a:t>Documentation/stable_kernel_rules.txt</a:t>
            </a:r>
          </a:p>
          <a:p>
            <a:r>
              <a:rPr lang="en-US" altLang="ja-JP" sz="1100" dirty="0"/>
              <a:t>https://www.kernel.org/doc/Documentation/ja_JP/stable_kernel_rules.txt</a:t>
            </a:r>
            <a:endParaRPr kumimoji="1" lang="ja-JP" altLang="en-US" sz="1100" dirty="0"/>
          </a:p>
        </p:txBody>
      </p:sp>
      <p:graphicFrame>
        <p:nvGraphicFramePr>
          <p:cNvPr id="6" name="表 5"/>
          <p:cNvGraphicFramePr>
            <a:graphicFrameLocks noGrp="1"/>
          </p:cNvGraphicFramePr>
          <p:nvPr>
            <p:extLst>
              <p:ext uri="{D42A27DB-BD31-4B8C-83A1-F6EECF244321}">
                <p14:modId xmlns:p14="http://schemas.microsoft.com/office/powerpoint/2010/main" val="3286791066"/>
              </p:ext>
            </p:extLst>
          </p:nvPr>
        </p:nvGraphicFramePr>
        <p:xfrm>
          <a:off x="416496" y="692696"/>
          <a:ext cx="9073008" cy="5577840"/>
        </p:xfrm>
        <a:graphic>
          <a:graphicData uri="http://schemas.openxmlformats.org/drawingml/2006/table">
            <a:tbl>
              <a:tblPr firstRow="1" bandRow="1">
                <a:tableStyleId>{5940675A-B579-460E-94D1-54222C63F5DA}</a:tableStyleId>
              </a:tblPr>
              <a:tblGrid>
                <a:gridCol w="4536504"/>
                <a:gridCol w="4536504"/>
              </a:tblGrid>
              <a:tr h="227164">
                <a:tc>
                  <a:txBody>
                    <a:bodyPr/>
                    <a:lstStyle/>
                    <a:p>
                      <a:r>
                        <a:rPr kumimoji="1" lang="en-US" altLang="ja-JP" sz="1200" dirty="0" smtClean="0"/>
                        <a:t>It must be </a:t>
                      </a:r>
                      <a:r>
                        <a:rPr kumimoji="1" lang="en-US" altLang="ja-JP" sz="1200" dirty="0" smtClean="0">
                          <a:solidFill>
                            <a:srgbClr val="FF0000"/>
                          </a:solidFill>
                        </a:rPr>
                        <a:t>obviously correct and tested.</a:t>
                      </a:r>
                      <a:endParaRPr kumimoji="1" lang="ja-JP" altLang="en-US" sz="1200" dirty="0">
                        <a:solidFill>
                          <a:srgbClr val="FF0000"/>
                        </a:solidFill>
                      </a:endParaRPr>
                    </a:p>
                  </a:txBody>
                  <a:tcPr/>
                </a:tc>
                <a:tc>
                  <a:txBody>
                    <a:bodyPr/>
                    <a:lstStyle/>
                    <a:p>
                      <a:r>
                        <a:rPr lang="ja-JP" altLang="en-US" sz="1200" dirty="0" smtClean="0">
                          <a:solidFill>
                            <a:srgbClr val="FF0000"/>
                          </a:solidFill>
                        </a:rPr>
                        <a:t>明らかに正しく、テストされているもの</a:t>
                      </a:r>
                      <a:r>
                        <a:rPr lang="ja-JP" altLang="en-US" sz="1200" dirty="0" smtClean="0"/>
                        <a:t>でなければならない。</a:t>
                      </a:r>
                      <a:endParaRPr kumimoji="1" lang="ja-JP" altLang="en-US" sz="1200" dirty="0"/>
                    </a:p>
                  </a:txBody>
                  <a:tcPr/>
                </a:tc>
              </a:tr>
              <a:tr h="227164">
                <a:tc>
                  <a:txBody>
                    <a:bodyPr/>
                    <a:lstStyle/>
                    <a:p>
                      <a:r>
                        <a:rPr lang="en-US" altLang="ja-JP" sz="1200" dirty="0" smtClean="0"/>
                        <a:t>It </a:t>
                      </a:r>
                      <a:r>
                        <a:rPr lang="en-US" altLang="ja-JP" sz="1200" dirty="0" smtClean="0">
                          <a:solidFill>
                            <a:srgbClr val="FF0000"/>
                          </a:solidFill>
                        </a:rPr>
                        <a:t>cannot be bigger than 100 lines</a:t>
                      </a:r>
                      <a:r>
                        <a:rPr lang="en-US" altLang="ja-JP" sz="1200" dirty="0" smtClean="0"/>
                        <a:t>, with context.</a:t>
                      </a:r>
                      <a:endParaRPr kumimoji="1" lang="ja-JP" altLang="en-US" sz="1200" dirty="0"/>
                    </a:p>
                  </a:txBody>
                  <a:tcPr/>
                </a:tc>
                <a:tc>
                  <a:txBody>
                    <a:bodyPr/>
                    <a:lstStyle/>
                    <a:p>
                      <a:r>
                        <a:rPr lang="ja-JP" altLang="en-US" sz="1200" dirty="0" smtClean="0"/>
                        <a:t>文脈</a:t>
                      </a:r>
                      <a:r>
                        <a:rPr lang="en-US" altLang="ja-JP" sz="1200" dirty="0" smtClean="0"/>
                        <a:t>(</a:t>
                      </a:r>
                      <a:r>
                        <a:rPr lang="ja-JP" altLang="en-US" sz="1200" dirty="0" smtClean="0"/>
                        <a:t>変更行の前後</a:t>
                      </a:r>
                      <a:r>
                        <a:rPr lang="en-US" altLang="ja-JP" sz="1200" dirty="0" smtClean="0"/>
                        <a:t>)</a:t>
                      </a:r>
                      <a:r>
                        <a:rPr lang="ja-JP" altLang="en-US" sz="1200" dirty="0" smtClean="0"/>
                        <a:t>を含めて </a:t>
                      </a:r>
                      <a:r>
                        <a:rPr lang="en-US" altLang="ja-JP" sz="1200" dirty="0" smtClean="0">
                          <a:solidFill>
                            <a:srgbClr val="FF0000"/>
                          </a:solidFill>
                        </a:rPr>
                        <a:t>100 </a:t>
                      </a:r>
                      <a:r>
                        <a:rPr lang="ja-JP" altLang="en-US" sz="1200" dirty="0" smtClean="0">
                          <a:solidFill>
                            <a:srgbClr val="FF0000"/>
                          </a:solidFill>
                        </a:rPr>
                        <a:t>行より大きくてはいけない</a:t>
                      </a:r>
                      <a:r>
                        <a:rPr lang="ja-JP" altLang="en-US" sz="1200" dirty="0" smtClean="0"/>
                        <a:t>。</a:t>
                      </a:r>
                      <a:endParaRPr kumimoji="1" lang="ja-JP" altLang="en-US" sz="1200" dirty="0"/>
                    </a:p>
                  </a:txBody>
                  <a:tcPr/>
                </a:tc>
              </a:tr>
              <a:tr h="227164">
                <a:tc>
                  <a:txBody>
                    <a:bodyPr/>
                    <a:lstStyle/>
                    <a:p>
                      <a:r>
                        <a:rPr lang="en-US" altLang="ja-JP" sz="1200" dirty="0" smtClean="0"/>
                        <a:t>It must </a:t>
                      </a:r>
                      <a:r>
                        <a:rPr lang="en-US" altLang="ja-JP" sz="1200" dirty="0" smtClean="0">
                          <a:solidFill>
                            <a:srgbClr val="FF0000"/>
                          </a:solidFill>
                        </a:rPr>
                        <a:t>fix only one thing</a:t>
                      </a:r>
                      <a:r>
                        <a:rPr lang="en-US" altLang="ja-JP" sz="1200" dirty="0" smtClean="0"/>
                        <a:t>.</a:t>
                      </a:r>
                      <a:endParaRPr kumimoji="1" lang="ja-JP" altLang="en-US" sz="1200" dirty="0"/>
                    </a:p>
                  </a:txBody>
                  <a:tcPr/>
                </a:tc>
                <a:tc>
                  <a:txBody>
                    <a:bodyPr/>
                    <a:lstStyle/>
                    <a:p>
                      <a:r>
                        <a:rPr lang="ja-JP" altLang="en-US" sz="1200" dirty="0" smtClean="0">
                          <a:solidFill>
                            <a:srgbClr val="FF0000"/>
                          </a:solidFill>
                        </a:rPr>
                        <a:t>ただ一個のことだけを修正</a:t>
                      </a:r>
                      <a:r>
                        <a:rPr lang="ja-JP" altLang="en-US" sz="1200" dirty="0" smtClean="0"/>
                        <a:t>しているべき。</a:t>
                      </a:r>
                      <a:endParaRPr kumimoji="1" lang="ja-JP" altLang="en-US" sz="1200" dirty="0"/>
                    </a:p>
                  </a:txBody>
                  <a:tcPr/>
                </a:tc>
              </a:tr>
              <a:tr h="280066">
                <a:tc>
                  <a:txBody>
                    <a:bodyPr/>
                    <a:lstStyle/>
                    <a:p>
                      <a:r>
                        <a:rPr lang="en-US" altLang="ja-JP" sz="1200" dirty="0" smtClean="0"/>
                        <a:t>It must fix a </a:t>
                      </a:r>
                      <a:r>
                        <a:rPr lang="en-US" altLang="ja-JP" sz="1200" dirty="0" smtClean="0">
                          <a:solidFill>
                            <a:srgbClr val="FF0000"/>
                          </a:solidFill>
                        </a:rPr>
                        <a:t>real bug </a:t>
                      </a:r>
                      <a:r>
                        <a:rPr lang="en-US" altLang="ja-JP" sz="1200" dirty="0" smtClean="0"/>
                        <a:t>that bothers people (not a, "This could be a problem..." type thing).</a:t>
                      </a:r>
                      <a:endParaRPr kumimoji="1" lang="ja-JP" altLang="en-US" sz="1200" dirty="0"/>
                    </a:p>
                  </a:txBody>
                  <a:tcPr/>
                </a:tc>
                <a:tc>
                  <a:txBody>
                    <a:bodyPr/>
                    <a:lstStyle/>
                    <a:p>
                      <a:r>
                        <a:rPr lang="ja-JP" altLang="en-US" sz="1200" dirty="0" smtClean="0"/>
                        <a:t>皆を悩ませている</a:t>
                      </a:r>
                      <a:r>
                        <a:rPr lang="ja-JP" altLang="en-US" sz="1200" dirty="0" smtClean="0">
                          <a:solidFill>
                            <a:srgbClr val="FF0000"/>
                          </a:solidFill>
                        </a:rPr>
                        <a:t>本物のバグ</a:t>
                      </a:r>
                      <a:r>
                        <a:rPr lang="ja-JP" altLang="en-US" sz="1200" dirty="0" smtClean="0"/>
                        <a:t>を修正しなければならない。</a:t>
                      </a:r>
                      <a:r>
                        <a:rPr lang="en-US" altLang="ja-JP" sz="1200" dirty="0" smtClean="0"/>
                        <a:t>("</a:t>
                      </a:r>
                      <a:r>
                        <a:rPr lang="ja-JP" altLang="en-US" sz="1200" dirty="0" smtClean="0"/>
                        <a:t>これはバグで あるかもしれないが</a:t>
                      </a:r>
                      <a:r>
                        <a:rPr lang="en-US" altLang="ja-JP" sz="1200" dirty="0" smtClean="0"/>
                        <a:t>..." </a:t>
                      </a:r>
                      <a:r>
                        <a:rPr lang="ja-JP" altLang="en-US" sz="1200" dirty="0" err="1" smtClean="0"/>
                        <a:t>のような</a:t>
                      </a:r>
                      <a:r>
                        <a:rPr lang="ja-JP" altLang="en-US" sz="1200" dirty="0" smtClean="0"/>
                        <a:t>ものではない</a:t>
                      </a:r>
                      <a:r>
                        <a:rPr lang="en-US" altLang="ja-JP" sz="1200" dirty="0" smtClean="0"/>
                        <a:t>)</a:t>
                      </a:r>
                      <a:endParaRPr kumimoji="1" lang="ja-JP" altLang="en-US" sz="1200" dirty="0"/>
                    </a:p>
                  </a:txBody>
                  <a:tcPr/>
                </a:tc>
              </a:tr>
              <a:tr h="504118">
                <a:tc>
                  <a:txBody>
                    <a:bodyPr/>
                    <a:lstStyle/>
                    <a:p>
                      <a:r>
                        <a:rPr lang="en-US" altLang="ja-JP" sz="1200" dirty="0" smtClean="0"/>
                        <a:t>It must fix a problem that causes a build error (but not for things marked CONFIG_BROKEN), an oops, a hang, data corruption, a real security issue, or some "oh, that's not good" issue. </a:t>
                      </a:r>
                      <a:r>
                        <a:rPr lang="en-US" altLang="ja-JP" sz="1200" dirty="0" smtClean="0">
                          <a:solidFill>
                            <a:srgbClr val="FF0000"/>
                          </a:solidFill>
                        </a:rPr>
                        <a:t>In short, something critical.</a:t>
                      </a:r>
                      <a:endParaRPr kumimoji="1" lang="ja-JP" altLang="en-US" sz="1200" dirty="0">
                        <a:solidFill>
                          <a:srgbClr val="FF0000"/>
                        </a:solidFill>
                      </a:endParaRPr>
                    </a:p>
                  </a:txBody>
                  <a:tcPr/>
                </a:tc>
                <a:tc>
                  <a:txBody>
                    <a:bodyPr/>
                    <a:lstStyle/>
                    <a:p>
                      <a:r>
                        <a:rPr lang="ja-JP" altLang="en-US" sz="1200" dirty="0" smtClean="0"/>
                        <a:t>ビルドエラー</a:t>
                      </a:r>
                      <a:r>
                        <a:rPr lang="en-US" altLang="ja-JP" sz="1200" dirty="0" smtClean="0"/>
                        <a:t>(CONFIG_BROKEN</a:t>
                      </a:r>
                      <a:r>
                        <a:rPr lang="ja-JP" altLang="en-US" sz="1200" dirty="0" smtClean="0"/>
                        <a:t>になっているものを除く</a:t>
                      </a:r>
                      <a:r>
                        <a:rPr lang="en-US" altLang="ja-JP" sz="1200" dirty="0" smtClean="0"/>
                        <a:t>), oops, </a:t>
                      </a:r>
                      <a:r>
                        <a:rPr lang="ja-JP" altLang="en-US" sz="1200" dirty="0" smtClean="0"/>
                        <a:t>ハング、デー タ破壊、現実のセキュリティ問題、その他 </a:t>
                      </a:r>
                      <a:r>
                        <a:rPr lang="en-US" altLang="ja-JP" sz="1200" dirty="0" smtClean="0"/>
                        <a:t>"</a:t>
                      </a:r>
                      <a:r>
                        <a:rPr lang="ja-JP" altLang="en-US" sz="1200" dirty="0" smtClean="0"/>
                        <a:t>ああ、これはダメだね</a:t>
                      </a:r>
                      <a:r>
                        <a:rPr lang="en-US" altLang="ja-JP" sz="1200" dirty="0" smtClean="0"/>
                        <a:t>"</a:t>
                      </a:r>
                      <a:r>
                        <a:rPr lang="ja-JP" altLang="en-US" sz="1200" dirty="0" smtClean="0"/>
                        <a:t>という </a:t>
                      </a:r>
                      <a:r>
                        <a:rPr lang="ja-JP" altLang="en-US" sz="1200" dirty="0" err="1" smtClean="0"/>
                        <a:t>ような</a:t>
                      </a:r>
                      <a:r>
                        <a:rPr lang="ja-JP" altLang="en-US" sz="1200" dirty="0" smtClean="0"/>
                        <a:t>ものを修正しなければならない。</a:t>
                      </a:r>
                      <a:r>
                        <a:rPr lang="ja-JP" altLang="en-US" sz="1200" dirty="0" smtClean="0">
                          <a:solidFill>
                            <a:srgbClr val="FF0000"/>
                          </a:solidFill>
                        </a:rPr>
                        <a:t>短く言えば、重大な問題。</a:t>
                      </a:r>
                      <a:endParaRPr kumimoji="1" lang="ja-JP" altLang="en-US" sz="1200" dirty="0">
                        <a:solidFill>
                          <a:srgbClr val="FF0000"/>
                        </a:solidFill>
                      </a:endParaRPr>
                    </a:p>
                  </a:txBody>
                  <a:tcPr/>
                </a:tc>
              </a:tr>
              <a:tr h="840197">
                <a:tc>
                  <a:txBody>
                    <a:bodyPr/>
                    <a:lstStyle/>
                    <a:p>
                      <a:r>
                        <a:rPr lang="en-US" altLang="ja-JP" sz="1200" dirty="0" smtClean="0"/>
                        <a:t>Serious issues as reported by a user of a distribution kernel may also be considered if they fix a notable performance or interactivity issue. As these fixes are not as obvious and have a higher risk of a subtle regression they should only be submitted by a distribution kernel maintainer and include an addendum linking to a </a:t>
                      </a:r>
                      <a:r>
                        <a:rPr lang="en-US" altLang="ja-JP" sz="1200" dirty="0" err="1" smtClean="0"/>
                        <a:t>bugzilla</a:t>
                      </a:r>
                      <a:r>
                        <a:rPr lang="en-US" altLang="ja-JP" sz="1200" dirty="0" smtClean="0"/>
                        <a:t> entry if it exists and additional information on the user-visible impact.</a:t>
                      </a:r>
                      <a:endParaRPr kumimoji="1" lang="ja-JP" altLang="en-US" sz="1200" dirty="0"/>
                    </a:p>
                  </a:txBody>
                  <a:tcPr/>
                </a:tc>
                <a:tc>
                  <a:txBody>
                    <a:bodyPr/>
                    <a:lstStyle/>
                    <a:p>
                      <a:r>
                        <a:rPr kumimoji="1" lang="ja-JP" altLang="en-US" sz="1200" dirty="0" smtClean="0"/>
                        <a:t>それらが顕著なパフォーマンスや相互の問題を修正する場合、</a:t>
                      </a:r>
                      <a:r>
                        <a:rPr kumimoji="1" lang="en-US" altLang="ja-JP" sz="1200" dirty="0" smtClean="0"/>
                        <a:t>Distribution</a:t>
                      </a:r>
                      <a:r>
                        <a:rPr kumimoji="1" lang="ja-JP" altLang="en-US" sz="1200" dirty="0" smtClean="0"/>
                        <a:t> </a:t>
                      </a:r>
                      <a:r>
                        <a:rPr kumimoji="1" lang="en-US" altLang="ja-JP" sz="1200" dirty="0" smtClean="0"/>
                        <a:t>Kernel</a:t>
                      </a:r>
                      <a:r>
                        <a:rPr kumimoji="1" lang="ja-JP" altLang="en-US" sz="1200" dirty="0" smtClean="0"/>
                        <a:t>のユーザによって報告された重要な問題も考慮するかもしれない。これらの修正が明確ではなく些細なリグレッションの高いリスクが伴うとき、それらは</a:t>
                      </a:r>
                      <a:r>
                        <a:rPr kumimoji="1" lang="en-US" altLang="ja-JP" sz="1200" dirty="0" smtClean="0"/>
                        <a:t>Distribution</a:t>
                      </a:r>
                      <a:r>
                        <a:rPr kumimoji="1" lang="ja-JP" altLang="en-US" sz="1200" dirty="0" smtClean="0"/>
                        <a:t> </a:t>
                      </a:r>
                      <a:r>
                        <a:rPr kumimoji="1" lang="en-US" altLang="ja-JP" sz="1200" dirty="0" smtClean="0"/>
                        <a:t>Kernel</a:t>
                      </a:r>
                      <a:r>
                        <a:rPr kumimoji="1" lang="ja-JP" altLang="en-US" sz="1200" dirty="0" smtClean="0"/>
                        <a:t>のメンテナによって提出され、</a:t>
                      </a:r>
                      <a:r>
                        <a:rPr kumimoji="1" lang="en-US" altLang="ja-JP" sz="1200" dirty="0" smtClean="0"/>
                        <a:t>Bugzilla</a:t>
                      </a:r>
                      <a:r>
                        <a:rPr kumimoji="1" lang="ja-JP" altLang="en-US" sz="1200" dirty="0" smtClean="0"/>
                        <a:t>のエントリがあれば追加リンクとユーザに見える影響上の追加情報を含むべきである。</a:t>
                      </a:r>
                      <a:endParaRPr kumimoji="1" lang="ja-JP" altLang="en-US" sz="1200" dirty="0"/>
                    </a:p>
                  </a:txBody>
                  <a:tcPr/>
                </a:tc>
              </a:tr>
              <a:tr h="227164">
                <a:tc>
                  <a:txBody>
                    <a:bodyPr/>
                    <a:lstStyle/>
                    <a:p>
                      <a:r>
                        <a:rPr lang="en-US" altLang="ja-JP" sz="1200" dirty="0" smtClean="0"/>
                        <a:t>New device IDs and quirks are also accepted.</a:t>
                      </a:r>
                      <a:endParaRPr kumimoji="1" lang="ja-JP" altLang="en-US" sz="1200" dirty="0"/>
                    </a:p>
                  </a:txBody>
                  <a:tcPr/>
                </a:tc>
                <a:tc>
                  <a:txBody>
                    <a:bodyPr/>
                    <a:lstStyle/>
                    <a:p>
                      <a:r>
                        <a:rPr lang="ja-JP" altLang="en-US" sz="1200" dirty="0" smtClean="0"/>
                        <a:t>新しい </a:t>
                      </a:r>
                      <a:r>
                        <a:rPr lang="en-US" altLang="ja-JP" sz="1200" dirty="0" smtClean="0"/>
                        <a:t>device ID </a:t>
                      </a:r>
                      <a:r>
                        <a:rPr lang="ja-JP" altLang="en-US" sz="1200" dirty="0" smtClean="0"/>
                        <a:t>とクオークも受け入れられる。</a:t>
                      </a:r>
                      <a:endParaRPr kumimoji="1" lang="ja-JP" altLang="en-US" sz="1200" dirty="0"/>
                    </a:p>
                  </a:txBody>
                  <a:tcPr/>
                </a:tc>
              </a:tr>
              <a:tr h="280066">
                <a:tc>
                  <a:txBody>
                    <a:bodyPr/>
                    <a:lstStyle/>
                    <a:p>
                      <a:r>
                        <a:rPr lang="en-US" altLang="ja-JP" sz="1200" dirty="0" smtClean="0"/>
                        <a:t>No "theoretical race condition" issues, unless an explanation of how the race can be exploited is also provided.</a:t>
                      </a:r>
                      <a:endParaRPr kumimoji="1" lang="ja-JP" altLang="en-US" sz="1200" dirty="0"/>
                    </a:p>
                  </a:txBody>
                  <a:tcPr/>
                </a:tc>
                <a:tc>
                  <a:txBody>
                    <a:bodyPr/>
                    <a:lstStyle/>
                    <a:p>
                      <a:r>
                        <a:rPr lang="ja-JP" altLang="en-US" sz="1200" dirty="0" smtClean="0"/>
                        <a:t>どのように競合状態が発生するかの説明も一緒に書かれていない限り、 </a:t>
                      </a:r>
                      <a:r>
                        <a:rPr lang="en-US" altLang="ja-JP" sz="1200" dirty="0" smtClean="0"/>
                        <a:t>"</a:t>
                      </a:r>
                      <a:r>
                        <a:rPr lang="ja-JP" altLang="en-US" sz="1200" dirty="0" smtClean="0"/>
                        <a:t>理論的には競合状態になる</a:t>
                      </a:r>
                      <a:r>
                        <a:rPr lang="en-US" altLang="ja-JP" sz="1200" dirty="0" smtClean="0"/>
                        <a:t>"</a:t>
                      </a:r>
                      <a:r>
                        <a:rPr lang="ja-JP" altLang="en-US" sz="1200" dirty="0" err="1" smtClean="0"/>
                        <a:t>ような</a:t>
                      </a:r>
                      <a:r>
                        <a:rPr lang="ja-JP" altLang="en-US" sz="1200" dirty="0" smtClean="0"/>
                        <a:t>ものは不可。</a:t>
                      </a:r>
                      <a:endParaRPr kumimoji="1" lang="ja-JP" altLang="en-US" sz="1200" dirty="0"/>
                    </a:p>
                  </a:txBody>
                  <a:tcPr/>
                </a:tc>
              </a:tr>
              <a:tr h="280066">
                <a:tc>
                  <a:txBody>
                    <a:bodyPr/>
                    <a:lstStyle/>
                    <a:p>
                      <a:r>
                        <a:rPr lang="en-US" altLang="ja-JP" sz="1200" dirty="0" smtClean="0">
                          <a:solidFill>
                            <a:srgbClr val="FF0000"/>
                          </a:solidFill>
                        </a:rPr>
                        <a:t>It cannot contain any "trivial" fixes </a:t>
                      </a:r>
                      <a:r>
                        <a:rPr lang="en-US" altLang="ja-JP" sz="1200" dirty="0" smtClean="0"/>
                        <a:t>in it (spelling changes, whitespace cleanups, </a:t>
                      </a:r>
                      <a:r>
                        <a:rPr lang="en-US" altLang="ja-JP" sz="1200" dirty="0" err="1" smtClean="0"/>
                        <a:t>etc</a:t>
                      </a:r>
                      <a:r>
                        <a:rPr lang="en-US" altLang="ja-JP" sz="1200" dirty="0" smtClean="0"/>
                        <a:t>).</a:t>
                      </a:r>
                      <a:endParaRPr kumimoji="1" lang="ja-JP" altLang="en-US" sz="1200" dirty="0"/>
                    </a:p>
                  </a:txBody>
                  <a:tcPr/>
                </a:tc>
                <a:tc>
                  <a:txBody>
                    <a:bodyPr/>
                    <a:lstStyle/>
                    <a:p>
                      <a:r>
                        <a:rPr lang="ja-JP" altLang="en-US" sz="1200" dirty="0" smtClean="0">
                          <a:solidFill>
                            <a:srgbClr val="FF0000"/>
                          </a:solidFill>
                        </a:rPr>
                        <a:t>いかなる些細な修正も含めることはできない</a:t>
                      </a:r>
                      <a:r>
                        <a:rPr lang="ja-JP" altLang="en-US" sz="1200" dirty="0" smtClean="0"/>
                        <a:t>。</a:t>
                      </a:r>
                      <a:r>
                        <a:rPr lang="en-US" altLang="ja-JP" sz="1200" dirty="0" smtClean="0"/>
                        <a:t>(</a:t>
                      </a:r>
                      <a:r>
                        <a:rPr lang="ja-JP" altLang="en-US" sz="1200" dirty="0" smtClean="0"/>
                        <a:t>スペルの修正、空白のクリー ンアップなど</a:t>
                      </a:r>
                      <a:r>
                        <a:rPr lang="en-US" altLang="ja-JP" sz="1200" dirty="0" smtClean="0"/>
                        <a:t>)</a:t>
                      </a:r>
                      <a:endParaRPr kumimoji="1" lang="ja-JP" altLang="en-US" sz="1200" dirty="0"/>
                    </a:p>
                  </a:txBody>
                  <a:tcPr/>
                </a:tc>
              </a:tr>
              <a:tr h="227164">
                <a:tc>
                  <a:txBody>
                    <a:bodyPr/>
                    <a:lstStyle/>
                    <a:p>
                      <a:r>
                        <a:rPr lang="en-US" altLang="ja-JP" sz="1200" dirty="0" smtClean="0"/>
                        <a:t>It must follow the Documentation/</a:t>
                      </a:r>
                      <a:r>
                        <a:rPr lang="en-US" altLang="ja-JP" sz="1200" dirty="0" err="1" smtClean="0"/>
                        <a:t>SubmittingPatches</a:t>
                      </a:r>
                      <a:r>
                        <a:rPr lang="en-US" altLang="ja-JP" sz="1200" dirty="0" smtClean="0"/>
                        <a:t> rules.</a:t>
                      </a:r>
                      <a:endParaRPr kumimoji="1" lang="ja-JP" altLang="en-US" sz="1200" dirty="0"/>
                    </a:p>
                  </a:txBody>
                  <a:tcPr/>
                </a:tc>
                <a:tc>
                  <a:txBody>
                    <a:bodyPr/>
                    <a:lstStyle/>
                    <a:p>
                      <a:r>
                        <a:rPr lang="en-US" altLang="ja-JP" sz="1200" dirty="0" smtClean="0"/>
                        <a:t>Documentation/</a:t>
                      </a:r>
                      <a:r>
                        <a:rPr lang="en-US" altLang="ja-JP" sz="1200" dirty="0" err="1" smtClean="0"/>
                        <a:t>SubmittingPatches</a:t>
                      </a:r>
                      <a:r>
                        <a:rPr lang="en-US" altLang="ja-JP" sz="1200" dirty="0" smtClean="0"/>
                        <a:t> </a:t>
                      </a:r>
                      <a:r>
                        <a:rPr lang="ja-JP" altLang="en-US" sz="1200" dirty="0" smtClean="0"/>
                        <a:t>の規則に従ったものでなければならない。</a:t>
                      </a:r>
                      <a:endParaRPr kumimoji="1" lang="ja-JP" altLang="en-US" sz="1200" dirty="0"/>
                    </a:p>
                  </a:txBody>
                  <a:tcPr/>
                </a:tc>
              </a:tr>
              <a:tr h="280066">
                <a:tc>
                  <a:txBody>
                    <a:bodyPr/>
                    <a:lstStyle/>
                    <a:p>
                      <a:r>
                        <a:rPr lang="en-US" altLang="ja-JP" sz="1200" dirty="0" smtClean="0">
                          <a:solidFill>
                            <a:srgbClr val="FF0000"/>
                          </a:solidFill>
                        </a:rPr>
                        <a:t>It or an equivalent fix must already exist in Linus' tree (upstream).</a:t>
                      </a:r>
                      <a:endParaRPr kumimoji="1" lang="ja-JP" altLang="en-US" sz="1200" dirty="0">
                        <a:solidFill>
                          <a:srgbClr val="FF0000"/>
                        </a:solidFill>
                      </a:endParaRPr>
                    </a:p>
                  </a:txBody>
                  <a:tcPr/>
                </a:tc>
                <a:tc>
                  <a:txBody>
                    <a:bodyPr/>
                    <a:lstStyle/>
                    <a:p>
                      <a:r>
                        <a:rPr lang="ja-JP" altLang="en-US" sz="1200" dirty="0" smtClean="0">
                          <a:solidFill>
                            <a:srgbClr val="FF0000"/>
                          </a:solidFill>
                        </a:rPr>
                        <a:t>パッチ自体か同等の修正が </a:t>
                      </a:r>
                      <a:r>
                        <a:rPr lang="en-US" altLang="ja-JP" sz="1200" dirty="0" smtClean="0">
                          <a:solidFill>
                            <a:srgbClr val="FF0000"/>
                          </a:solidFill>
                        </a:rPr>
                        <a:t>Linus </a:t>
                      </a:r>
                      <a:r>
                        <a:rPr lang="ja-JP" altLang="en-US" sz="1200" dirty="0" smtClean="0">
                          <a:solidFill>
                            <a:srgbClr val="FF0000"/>
                          </a:solidFill>
                        </a:rPr>
                        <a:t>のツリー</a:t>
                      </a:r>
                      <a:r>
                        <a:rPr lang="en-US" altLang="ja-JP" sz="1200" dirty="0" smtClean="0">
                          <a:solidFill>
                            <a:srgbClr val="FF0000"/>
                          </a:solidFill>
                        </a:rPr>
                        <a:t>(upstream)</a:t>
                      </a:r>
                      <a:r>
                        <a:rPr lang="ja-JP" altLang="en-US" sz="1200" dirty="0" smtClean="0">
                          <a:solidFill>
                            <a:srgbClr val="FF0000"/>
                          </a:solidFill>
                        </a:rPr>
                        <a:t>に既に存在しなければならない。</a:t>
                      </a:r>
                      <a:endParaRPr kumimoji="1" lang="ja-JP" altLang="en-US" sz="1200" dirty="0">
                        <a:solidFill>
                          <a:srgbClr val="FF0000"/>
                        </a:solidFill>
                      </a:endParaRPr>
                    </a:p>
                  </a:txBody>
                  <a:tcPr/>
                </a:tc>
              </a:tr>
            </a:tbl>
          </a:graphicData>
        </a:graphic>
      </p:graphicFrame>
    </p:spTree>
    <p:extLst>
      <p:ext uri="{BB962C8B-B14F-4D97-AF65-F5344CB8AC3E}">
        <p14:creationId xmlns:p14="http://schemas.microsoft.com/office/powerpoint/2010/main" val="7409196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Longterm</a:t>
            </a:r>
            <a:r>
              <a:rPr kumimoji="1" lang="en-US" altLang="ja-JP" dirty="0" smtClean="0"/>
              <a:t> Stable</a:t>
            </a:r>
            <a:r>
              <a:rPr kumimoji="1" lang="ja-JP" altLang="en-US" dirty="0" smtClean="0"/>
              <a:t> </a:t>
            </a:r>
            <a:r>
              <a:rPr kumimoji="1" lang="en-US" altLang="ja-JP" dirty="0" smtClean="0"/>
              <a:t>Kernel</a:t>
            </a:r>
            <a:r>
              <a:rPr kumimoji="1" lang="ja-JP" altLang="en-US" dirty="0" smtClean="0"/>
              <a:t> </a:t>
            </a:r>
            <a:r>
              <a:rPr kumimoji="1" lang="en-US" altLang="ja-JP" dirty="0" smtClean="0"/>
              <a:t>(LTS)</a:t>
            </a:r>
            <a:endParaRPr kumimoji="1" lang="ja-JP" altLang="en-US" dirty="0"/>
          </a:p>
        </p:txBody>
      </p:sp>
      <p:sp>
        <p:nvSpPr>
          <p:cNvPr id="3" name="コンテンツ プレースホルダー 2"/>
          <p:cNvSpPr>
            <a:spLocks noGrp="1"/>
          </p:cNvSpPr>
          <p:nvPr>
            <p:ph idx="1"/>
          </p:nvPr>
        </p:nvSpPr>
        <p:spPr>
          <a:xfrm>
            <a:off x="416496" y="908720"/>
            <a:ext cx="9145016" cy="5697091"/>
          </a:xfrm>
        </p:spPr>
        <p:txBody>
          <a:bodyPr>
            <a:normAutofit fontScale="62500" lnSpcReduction="20000"/>
          </a:bodyPr>
          <a:lstStyle/>
          <a:p>
            <a:r>
              <a:rPr lang="ja-JP" altLang="en-US" dirty="0"/>
              <a:t>過去</a:t>
            </a:r>
            <a:endParaRPr kumimoji="1" lang="en-US" altLang="ja-JP" dirty="0" smtClean="0"/>
          </a:p>
          <a:p>
            <a:pPr lvl="1"/>
            <a:r>
              <a:rPr lang="en-US" altLang="ja-JP" dirty="0"/>
              <a:t>Kernel 2.6.16 </a:t>
            </a:r>
            <a:r>
              <a:rPr lang="en-US" altLang="ja-JP" dirty="0" smtClean="0"/>
              <a:t>(2006/03/20</a:t>
            </a:r>
            <a:r>
              <a:rPr lang="ja-JP" altLang="en-US" dirty="0" smtClean="0"/>
              <a:t> リリース</a:t>
            </a:r>
            <a:r>
              <a:rPr lang="en-US" altLang="ja-JP" dirty="0" smtClean="0"/>
              <a:t>)</a:t>
            </a:r>
            <a:r>
              <a:rPr lang="ja-JP" altLang="en-US" dirty="0" smtClean="0"/>
              <a:t>が初めての</a:t>
            </a:r>
            <a:r>
              <a:rPr lang="en-US" altLang="ja-JP" dirty="0" smtClean="0"/>
              <a:t>LTS</a:t>
            </a:r>
          </a:p>
          <a:p>
            <a:pPr lvl="1"/>
            <a:r>
              <a:rPr lang="ja-JP" altLang="en-US" dirty="0" smtClean="0"/>
              <a:t>その後、どのバージョンが</a:t>
            </a:r>
            <a:r>
              <a:rPr lang="en-US" altLang="ja-JP" dirty="0" smtClean="0"/>
              <a:t>LTS</a:t>
            </a:r>
            <a:r>
              <a:rPr lang="ja-JP" altLang="en-US" dirty="0" smtClean="0"/>
              <a:t>になるかの明確なルールはなかった</a:t>
            </a:r>
            <a:endParaRPr lang="en-US" altLang="ja-JP" dirty="0" smtClean="0"/>
          </a:p>
          <a:p>
            <a:pPr lvl="1"/>
            <a:r>
              <a:rPr lang="ja-JP" altLang="en-US" dirty="0" smtClean="0"/>
              <a:t>主要</a:t>
            </a:r>
            <a:r>
              <a:rPr lang="en-US" altLang="ja-JP" dirty="0" smtClean="0"/>
              <a:t>Distribution</a:t>
            </a:r>
            <a:r>
              <a:rPr lang="ja-JP" altLang="en-US" dirty="0" smtClean="0"/>
              <a:t>で採用されたバージョンが、「</a:t>
            </a:r>
            <a:r>
              <a:rPr lang="ja-JP" altLang="en-US" dirty="0"/>
              <a:t>結果的に</a:t>
            </a:r>
            <a:r>
              <a:rPr lang="en-US" altLang="ja-JP" dirty="0"/>
              <a:t>LTS</a:t>
            </a:r>
            <a:r>
              <a:rPr lang="ja-JP" altLang="en-US" dirty="0"/>
              <a:t>として</a:t>
            </a:r>
            <a:r>
              <a:rPr lang="ja-JP" altLang="en-US" dirty="0" smtClean="0"/>
              <a:t>メンテナンスする</a:t>
            </a:r>
            <a:r>
              <a:rPr lang="ja-JP" altLang="en-US" dirty="0"/>
              <a:t>ことになった」という</a:t>
            </a:r>
            <a:r>
              <a:rPr lang="ja-JP" altLang="en-US" dirty="0" smtClean="0"/>
              <a:t>もの</a:t>
            </a:r>
            <a:endParaRPr lang="en-US" altLang="ja-JP" dirty="0" smtClean="0"/>
          </a:p>
          <a:p>
            <a:pPr lvl="1"/>
            <a:r>
              <a:rPr kumimoji="1" lang="ja-JP" altLang="en-US" dirty="0" smtClean="0"/>
              <a:t>各</a:t>
            </a:r>
            <a:r>
              <a:rPr kumimoji="1" lang="en-US" altLang="ja-JP" dirty="0" smtClean="0"/>
              <a:t>Distribution</a:t>
            </a:r>
            <a:r>
              <a:rPr kumimoji="1" lang="ja-JP" altLang="en-US" dirty="0" smtClean="0"/>
              <a:t>が採用したバージョンが、それぞれ</a:t>
            </a:r>
            <a:r>
              <a:rPr kumimoji="1" lang="en-US" altLang="ja-JP" dirty="0" smtClean="0"/>
              <a:t>LTS</a:t>
            </a:r>
            <a:r>
              <a:rPr kumimoji="1" lang="ja-JP" altLang="en-US" dirty="0" smtClean="0"/>
              <a:t>になっている状態に。コミュニティとして非効率</a:t>
            </a:r>
            <a:endParaRPr kumimoji="1" lang="en-US" altLang="ja-JP" dirty="0" smtClean="0"/>
          </a:p>
          <a:p>
            <a:r>
              <a:rPr lang="en-US" altLang="ja-JP" dirty="0" smtClean="0"/>
              <a:t>2011</a:t>
            </a:r>
            <a:r>
              <a:rPr lang="ja-JP" altLang="en-US" dirty="0" smtClean="0"/>
              <a:t>年</a:t>
            </a:r>
            <a:r>
              <a:rPr lang="en-US" altLang="ja-JP" dirty="0" smtClean="0"/>
              <a:t>8</a:t>
            </a:r>
            <a:r>
              <a:rPr lang="ja-JP" altLang="en-US" dirty="0" smtClean="0"/>
              <a:t>月：</a:t>
            </a:r>
            <a:r>
              <a:rPr lang="en-US" altLang="ja-JP" dirty="0" smtClean="0"/>
              <a:t>LTS</a:t>
            </a:r>
            <a:r>
              <a:rPr lang="ja-JP" altLang="en-US" dirty="0" smtClean="0"/>
              <a:t>メンテナーの</a:t>
            </a:r>
            <a:r>
              <a:rPr lang="en-US" altLang="ja-JP" dirty="0" smtClean="0"/>
              <a:t>Greg</a:t>
            </a:r>
            <a:r>
              <a:rPr lang="ja-JP" altLang="en-US" dirty="0" smtClean="0"/>
              <a:t>氏が、</a:t>
            </a:r>
            <a:r>
              <a:rPr lang="en-US" altLang="ja-JP" dirty="0" smtClean="0"/>
              <a:t>LTS</a:t>
            </a:r>
            <a:r>
              <a:rPr lang="ja-JP" altLang="en-US" dirty="0" smtClean="0"/>
              <a:t>の選定ルールを提案</a:t>
            </a:r>
            <a:endParaRPr lang="en-US" altLang="ja-JP" dirty="0" smtClean="0"/>
          </a:p>
          <a:p>
            <a:pPr lvl="1"/>
            <a:r>
              <a:rPr lang="en-US" altLang="ja-JP" dirty="0"/>
              <a:t>http://</a:t>
            </a:r>
            <a:r>
              <a:rPr lang="en-US" altLang="ja-JP" dirty="0" smtClean="0"/>
              <a:t>www.kroah.com/log/linux/longterm-proposal-08-2011.html</a:t>
            </a:r>
          </a:p>
          <a:p>
            <a:r>
              <a:rPr lang="en-US" altLang="ja-JP" dirty="0" err="1" smtClean="0"/>
              <a:t>Longterm</a:t>
            </a:r>
            <a:r>
              <a:rPr lang="ja-JP" altLang="en-US" dirty="0" smtClean="0"/>
              <a:t> </a:t>
            </a:r>
            <a:r>
              <a:rPr lang="en-US" altLang="ja-JP" dirty="0" smtClean="0"/>
              <a:t>Stable Kernel</a:t>
            </a:r>
            <a:r>
              <a:rPr lang="ja-JP" altLang="en-US" dirty="0" smtClean="0"/>
              <a:t> </a:t>
            </a:r>
            <a:r>
              <a:rPr lang="en-US" altLang="ja-JP" dirty="0" smtClean="0"/>
              <a:t>selection rules (Greg</a:t>
            </a:r>
            <a:r>
              <a:rPr lang="ja-JP" altLang="en-US" dirty="0" smtClean="0"/>
              <a:t>氏の提案</a:t>
            </a:r>
            <a:r>
              <a:rPr lang="en-US" altLang="ja-JP" dirty="0" smtClean="0"/>
              <a:t>)</a:t>
            </a:r>
            <a:endParaRPr kumimoji="1" lang="en-US" altLang="ja-JP" dirty="0" smtClean="0"/>
          </a:p>
          <a:p>
            <a:pPr lvl="1"/>
            <a:r>
              <a:rPr lang="en-US" altLang="ja-JP" dirty="0">
                <a:solidFill>
                  <a:srgbClr val="FF0000"/>
                </a:solidFill>
              </a:rPr>
              <a:t>a new -</a:t>
            </a:r>
            <a:r>
              <a:rPr lang="en-US" altLang="ja-JP" dirty="0" err="1">
                <a:solidFill>
                  <a:srgbClr val="FF0000"/>
                </a:solidFill>
              </a:rPr>
              <a:t>longterm</a:t>
            </a:r>
            <a:r>
              <a:rPr lang="en-US" altLang="ja-JP" dirty="0">
                <a:solidFill>
                  <a:srgbClr val="FF0000"/>
                </a:solidFill>
              </a:rPr>
              <a:t> kernel is picked every </a:t>
            </a:r>
            <a:r>
              <a:rPr lang="en-US" altLang="ja-JP" dirty="0" smtClean="0">
                <a:solidFill>
                  <a:srgbClr val="FF0000"/>
                </a:solidFill>
              </a:rPr>
              <a:t>year.</a:t>
            </a:r>
            <a:r>
              <a:rPr lang="ja-JP" altLang="en-US" dirty="0" smtClean="0">
                <a:solidFill>
                  <a:srgbClr val="FF0000"/>
                </a:solidFill>
              </a:rPr>
              <a:t> </a:t>
            </a:r>
            <a:r>
              <a:rPr lang="en-US" altLang="ja-JP" dirty="0" smtClean="0">
                <a:solidFill>
                  <a:srgbClr val="FF0000"/>
                </a:solidFill>
              </a:rPr>
              <a:t>(</a:t>
            </a:r>
            <a:r>
              <a:rPr lang="ja-JP" altLang="en-US" dirty="0" smtClean="0">
                <a:solidFill>
                  <a:srgbClr val="FF0000"/>
                </a:solidFill>
              </a:rPr>
              <a:t>毎年、ひとつのバージョンを</a:t>
            </a:r>
            <a:r>
              <a:rPr lang="en-US" altLang="ja-JP" dirty="0" smtClean="0">
                <a:solidFill>
                  <a:srgbClr val="FF0000"/>
                </a:solidFill>
              </a:rPr>
              <a:t>LTS</a:t>
            </a:r>
            <a:r>
              <a:rPr lang="ja-JP" altLang="en-US" dirty="0" smtClean="0">
                <a:solidFill>
                  <a:srgbClr val="FF0000"/>
                </a:solidFill>
              </a:rPr>
              <a:t>にする</a:t>
            </a:r>
            <a:r>
              <a:rPr lang="en-US" altLang="ja-JP" dirty="0" smtClean="0">
                <a:solidFill>
                  <a:srgbClr val="FF0000"/>
                </a:solidFill>
              </a:rPr>
              <a:t>)</a:t>
            </a:r>
          </a:p>
          <a:p>
            <a:pPr lvl="1"/>
            <a:r>
              <a:rPr lang="en-US" altLang="ja-JP" dirty="0" smtClean="0">
                <a:solidFill>
                  <a:srgbClr val="FF0000"/>
                </a:solidFill>
              </a:rPr>
              <a:t>a </a:t>
            </a:r>
            <a:r>
              <a:rPr lang="en-US" altLang="ja-JP" dirty="0">
                <a:solidFill>
                  <a:srgbClr val="FF0000"/>
                </a:solidFill>
              </a:rPr>
              <a:t>-</a:t>
            </a:r>
            <a:r>
              <a:rPr lang="en-US" altLang="ja-JP" dirty="0" err="1">
                <a:solidFill>
                  <a:srgbClr val="FF0000"/>
                </a:solidFill>
              </a:rPr>
              <a:t>longterm</a:t>
            </a:r>
            <a:r>
              <a:rPr lang="en-US" altLang="ja-JP" dirty="0">
                <a:solidFill>
                  <a:srgbClr val="FF0000"/>
                </a:solidFill>
              </a:rPr>
              <a:t> kernel is maintained for 2 years and then dropped</a:t>
            </a:r>
            <a:r>
              <a:rPr lang="en-US" altLang="ja-JP" dirty="0" smtClean="0">
                <a:solidFill>
                  <a:srgbClr val="FF0000"/>
                </a:solidFill>
              </a:rPr>
              <a:t>.</a:t>
            </a:r>
            <a:r>
              <a:rPr lang="ja-JP" altLang="en-US" dirty="0" smtClean="0">
                <a:solidFill>
                  <a:srgbClr val="FF0000"/>
                </a:solidFill>
              </a:rPr>
              <a:t> </a:t>
            </a:r>
            <a:r>
              <a:rPr lang="en-US" altLang="ja-JP" dirty="0" smtClean="0">
                <a:solidFill>
                  <a:srgbClr val="FF0000"/>
                </a:solidFill>
              </a:rPr>
              <a:t>(2</a:t>
            </a:r>
            <a:r>
              <a:rPr lang="ja-JP" altLang="en-US" dirty="0" smtClean="0">
                <a:solidFill>
                  <a:srgbClr val="FF0000"/>
                </a:solidFill>
              </a:rPr>
              <a:t>年間メンテナンスされ、その後</a:t>
            </a:r>
            <a:r>
              <a:rPr lang="en-US" altLang="ja-JP" dirty="0" smtClean="0">
                <a:solidFill>
                  <a:srgbClr val="FF0000"/>
                </a:solidFill>
              </a:rPr>
              <a:t>EOL</a:t>
            </a:r>
            <a:r>
              <a:rPr lang="ja-JP" altLang="en-US" dirty="0" smtClean="0">
                <a:solidFill>
                  <a:srgbClr val="FF0000"/>
                </a:solidFill>
              </a:rPr>
              <a:t>とする</a:t>
            </a:r>
            <a:r>
              <a:rPr lang="en-US" altLang="ja-JP" dirty="0" smtClean="0">
                <a:solidFill>
                  <a:srgbClr val="FF0000"/>
                </a:solidFill>
              </a:rPr>
              <a:t>)</a:t>
            </a:r>
          </a:p>
          <a:p>
            <a:pPr lvl="1"/>
            <a:r>
              <a:rPr lang="en-US" altLang="ja-JP" dirty="0" smtClean="0"/>
              <a:t>-</a:t>
            </a:r>
            <a:r>
              <a:rPr lang="en-US" altLang="ja-JP" dirty="0"/>
              <a:t>stable kernels keep the same schedule that they have been (dropping the last one after a new release happens.) These releases are best for products that require new hardware updates (desktop distros, community distros, fast-moving embedded distros (like </a:t>
            </a:r>
            <a:r>
              <a:rPr lang="en-US" altLang="ja-JP" dirty="0" err="1"/>
              <a:t>Yocto</a:t>
            </a:r>
            <a:r>
              <a:rPr lang="en-US" altLang="ja-JP" dirty="0" smtClean="0"/>
              <a:t>)).</a:t>
            </a:r>
          </a:p>
          <a:p>
            <a:pPr lvl="1"/>
            <a:r>
              <a:rPr lang="en-US" altLang="ja-JP" dirty="0" smtClean="0"/>
              <a:t>the </a:t>
            </a:r>
            <a:r>
              <a:rPr lang="en-US" altLang="ja-JP" dirty="0"/>
              <a:t>normal -stable rules apply to these -</a:t>
            </a:r>
            <a:r>
              <a:rPr lang="en-US" altLang="ja-JP" dirty="0" err="1"/>
              <a:t>longterm</a:t>
            </a:r>
            <a:r>
              <a:rPr lang="en-US" altLang="ja-JP" dirty="0"/>
              <a:t> kernels as described in </a:t>
            </a:r>
            <a:r>
              <a:rPr lang="en-US" altLang="ja-JP" dirty="0" smtClean="0"/>
              <a:t>Documentation/stablekernelrules.txt</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9</a:t>
            </a:fld>
            <a:endParaRPr lang="en-US" altLang="ja-JP"/>
          </a:p>
        </p:txBody>
      </p:sp>
    </p:spTree>
    <p:extLst>
      <p:ext uri="{BB962C8B-B14F-4D97-AF65-F5344CB8AC3E}">
        <p14:creationId xmlns:p14="http://schemas.microsoft.com/office/powerpoint/2010/main" val="2214327659"/>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HGP創英角ｺﾞｼｯｸUB"/>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28388</TotalTime>
  <Words>1383</Words>
  <Application>Microsoft Office PowerPoint</Application>
  <PresentationFormat>A4 210 x 297 mm</PresentationFormat>
  <Paragraphs>200</Paragraphs>
  <Slides>16</Slides>
  <Notes>2</Notes>
  <HiddenSlides>0</HiddenSlides>
  <MMClips>0</MMClips>
  <ScaleCrop>false</ScaleCrop>
  <HeadingPairs>
    <vt:vector size="4" baseType="variant">
      <vt:variant>
        <vt:lpstr>テーマ</vt:lpstr>
      </vt:variant>
      <vt:variant>
        <vt:i4>1</vt:i4>
      </vt:variant>
      <vt:variant>
        <vt:lpstr>スライド タイトル</vt:lpstr>
      </vt:variant>
      <vt:variant>
        <vt:i4>16</vt:i4>
      </vt:variant>
    </vt:vector>
  </HeadingPairs>
  <TitlesOfParts>
    <vt:vector size="17" baseType="lpstr">
      <vt:lpstr>標準デザイン</vt:lpstr>
      <vt:lpstr>PowerPoint プレゼンテーション</vt:lpstr>
      <vt:lpstr>はじめに</vt:lpstr>
      <vt:lpstr>Upstream Kernel</vt:lpstr>
      <vt:lpstr>2016/05/30 のScreenshot</vt:lpstr>
      <vt:lpstr>2016/06/03 のScreenshot</vt:lpstr>
      <vt:lpstr>upstream kernel maintenance (Stable and Longterm)</vt:lpstr>
      <vt:lpstr>Linux kernel の ライフサイクル</vt:lpstr>
      <vt:lpstr>Stable Release の ルール</vt:lpstr>
      <vt:lpstr>Longterm Stable Kernel (LTS)</vt:lpstr>
      <vt:lpstr>現在のLTS</vt:lpstr>
      <vt:lpstr>現在のLTS</vt:lpstr>
      <vt:lpstr>現在のLTS</vt:lpstr>
      <vt:lpstr>2015年10月 → 2016年5月</vt:lpstr>
      <vt:lpstr>まとめ</vt:lpstr>
      <vt:lpstr>Resources</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S.Kato</dc:creator>
  <cp:lastModifiedBy>skato</cp:lastModifiedBy>
  <cp:revision>1032</cp:revision>
  <dcterms:created xsi:type="dcterms:W3CDTF">2006-04-18T03:56:29Z</dcterms:created>
  <dcterms:modified xsi:type="dcterms:W3CDTF">2016-06-03T03:20:58Z</dcterms:modified>
</cp:coreProperties>
</file>